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502" r:id="rId3"/>
    <p:sldId id="568" r:id="rId4"/>
    <p:sldId id="569" r:id="rId5"/>
    <p:sldId id="570" r:id="rId6"/>
    <p:sldId id="571" r:id="rId7"/>
    <p:sldId id="572" r:id="rId8"/>
    <p:sldId id="573" r:id="rId9"/>
    <p:sldId id="574" r:id="rId10"/>
    <p:sldId id="575" r:id="rId11"/>
    <p:sldId id="576" r:id="rId12"/>
    <p:sldId id="577" r:id="rId13"/>
    <p:sldId id="578" r:id="rId14"/>
    <p:sldId id="579" r:id="rId15"/>
    <p:sldId id="580" r:id="rId16"/>
    <p:sldId id="582" r:id="rId17"/>
    <p:sldId id="581" r:id="rId18"/>
    <p:sldId id="585" r:id="rId19"/>
    <p:sldId id="586" r:id="rId20"/>
    <p:sldId id="587" r:id="rId21"/>
    <p:sldId id="588" r:id="rId22"/>
    <p:sldId id="589" r:id="rId23"/>
    <p:sldId id="583" r:id="rId24"/>
    <p:sldId id="584" r:id="rId25"/>
    <p:sldId id="590" r:id="rId26"/>
    <p:sldId id="591" r:id="rId27"/>
    <p:sldId id="592" r:id="rId28"/>
    <p:sldId id="593" r:id="rId29"/>
    <p:sldId id="594" r:id="rId30"/>
    <p:sldId id="595" r:id="rId31"/>
    <p:sldId id="596" r:id="rId32"/>
    <p:sldId id="597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634" r:id="rId69"/>
    <p:sldId id="633" r:id="rId70"/>
    <p:sldId id="635" r:id="rId71"/>
    <p:sldId id="636" r:id="rId72"/>
    <p:sldId id="637" r:id="rId73"/>
    <p:sldId id="638" r:id="rId74"/>
    <p:sldId id="639" r:id="rId75"/>
    <p:sldId id="640" r:id="rId76"/>
    <p:sldId id="641" r:id="rId77"/>
    <p:sldId id="642" r:id="rId78"/>
    <p:sldId id="643" r:id="rId79"/>
    <p:sldId id="644" r:id="rId80"/>
    <p:sldId id="645" r:id="rId81"/>
    <p:sldId id="646" r:id="rId82"/>
    <p:sldId id="647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8" autoAdjust="0"/>
  </p:normalViewPr>
  <p:slideViewPr>
    <p:cSldViewPr snapToGrid="0" showGuides="1">
      <p:cViewPr varScale="1">
        <p:scale>
          <a:sx n="105" d="100"/>
          <a:sy n="105" d="100"/>
        </p:scale>
        <p:origin x="23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9:30:18.1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 1 24575,'144'8'0,"-5"1"0,-109-11 0,-22 1 0,0 1 0,-1-1 0,1 1 0,0 1 0,-1-1 0,1 2 0,12 2 0,-19-4 0,0 0 0,-1 1 0,1-1 0,0 1 0,0-1 0,0 1 0,0-1 0,0 1 0,0-1 0,0 1 0,-1 0 0,1-1 0,0 1 0,-1 0 0,1 0 0,0 0 0,-1 0 0,1 0 0,-1-1 0,0 1 0,1 0 0,-1 0 0,1 0 0,-1 0 0,0 0 0,0 0 0,0 0 0,0 0 0,0 1 0,0-1 0,0 0 0,0 0 0,0 0 0,0 0 0,0 0 0,-1 0 0,1 0 0,0 0 0,-1 0 0,1 0 0,-1-1 0,1 1 0,-1 0 0,1 0 0,-1 0 0,0 0 0,-1 0 0,-2 5 0,0-1 0,0-1 0,-1 1 0,0-1 0,0 0 0,-7 5 0,-92 59 0,-57 35 0,-14-16 0,172-86 0,1 0 0,0 0 0,0 0 0,0 0 0,0 1 0,0-1 0,0 0 0,1 1 0,-1 0 0,0-1 0,-1 4 0,3-5 0,0 0 0,-1 0 0,1 1 0,0-1 0,0 0 0,0 0 0,0 1 0,0-1 0,0 0 0,0 0 0,0 1 0,0-1 0,0 0 0,0 1 0,0-1 0,0 0 0,0 0 0,0 1 0,0-1 0,1 0 0,-1 0 0,0 1 0,0-1 0,0 0 0,0 0 0,0 0 0,1 1 0,-1-1 0,0 0 0,0 0 0,0 0 0,1 1 0,-1-1 0,18 5 0,31-2 0,57-4 0,-32-1 0,-50 1 45,38-7 0,-16 2-1500,-32 4-5371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30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38 24575,'-1'0'0,"0"-1"0,1 1 0,-1 0 0,0-1 0,1 1 0,-1-1 0,0 1 0,1-1 0,-1 1 0,0-1 0,1 1 0,-1-1 0,1 1 0,-1-1 0,1 0 0,0 1 0,-1-1 0,1 0 0,0 0 0,-1 1 0,1-1 0,0 0 0,0 0 0,-1 0 0,1 1 0,0-1 0,0 0 0,0 0 0,0 0 0,0 1 0,0-2 0,1 1 0,-1 0 0,0 0 0,-1 0 0,1 0 0,0 1 0,0-1 0,0 0 0,0 0 0,-1 0 0,1 0 0,0 0 0,-1 1 0,1-1 0,-1 0 0,1 0 0,-1 1 0,1-1 0,-2-1 0,1 3 0,0 0 0,0-1 0,0 1 0,1 0 0,-1 0 0,0 0 0,0 0 0,1 0 0,-1 0 0,0 0 0,1 0 0,-1 0 0,1 0 0,0 0 0,-1 2 0,-8 20 0,6-12 0,0 0 0,1 1 0,-1 12 0,16-77 0,-9 102 0,-4 4 0,0-53 0,0 0 0,0 0 0,0 0 0,0 1 0,0-1 0,0 0 0,0 0 0,0 0 0,0 0 0,0 0 0,0 0 0,0 1 0,0-1 0,0 0 0,0 0 0,1 0 0,-1 0 0,0 0 0,0 0 0,0 1 0,0-1 0,0 0 0,0 0 0,0 0 0,0 0 0,0 0 0,0 0 0,1 0 0,-1 0 0,0 1 0,0-1 0,0 0 0,0 0 0,0 0 0,0 0 0,1 0 0,-1 0 0,0 0 0,0 0 0,0 0 0,0 0 0,0 0 0,0 0 0,1 0 0,-1 0 0,0 0 0,0 0 0,0 0 0,0 0 0,0 0 0,1 0 0,-1 0 0,8-8 0,4-13 0,-8 7-1365,-1 0-5461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39:2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24575,'1'2'0,"0"1"0,0-1 0,0 1 0,0-1 0,1 0 0,-1 0 0,1 0 0,-1 0 0,1 0 0,0 0 0,0 0 0,0 0 0,0-1 0,0 1 0,0-1 0,1 0 0,2 2 0,10 7 0,42 42 0,37 29 0,86 45 0,6-8 0,388 181 0,194 23 0,-595-262 0,258 53 0,191-10 0,-221-53-129,618 98-419,-67 75 1225,-332-102-677,-268-60 0,-2 23 0,248 109 0,-544-171 0,96 55 0,-99-49 0,96 39 0,-39-35 0,-61-19 0,51 21 0,-69-24-1365,-16-6-5461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39:27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782 1 24575,'0'2'0,"1"0"0,-1 0 0,1 0 0,0 0 0,0 0 0,0 0 0,0 0 0,0 0 0,1-1 0,1 4 0,2 1 0,19 28 0,1-2 0,2-1 0,34 31 0,99 76 0,-47-43 0,-28-20 0,266 249 0,-351-323 0,1-1 0,0 1 0,-1 0 0,1-1 0,-1 1 0,1 0 0,-1-1 0,1 1 0,-1 0 0,1 0 0,-1 0 0,0 0 0,0-1 0,1 1 0,-1 0 0,0 1 0,0-1 0,0-1 0,0 0 0,0 1 0,0-1 0,-1 1 0,1-1 0,0 0 0,0 1 0,0-1 0,-1 0 0,1 1 0,0-1 0,-1 0 0,1 1 0,0-1 0,-1 0 0,1 1 0,0-1 0,-1 0 0,1 0 0,0 0 0,-1 1 0,0-1 0,-32 4 0,31-3 0,-361-12 0,122 0 0,-406-11 0,529 17 278,-86-7-1921,167 7-5183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5:33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24575,'5'0'0,"0"-2"0,0 1 0,1-1 0,-1 0 0,0 0 0,0 0 0,6-4 0,6-3 0,104-42 0,-116 48 0,1 0 0,0-1 0,-1 0 0,1 0 0,-1 0 0,0 0 0,6-8 0,28-38 0,-35 44 0,-3 5 0,0-1 0,0 0 0,0 1 0,0-1 0,0 1 0,1 0 0,-1-1 0,0 1 0,3-2 0,-3 3 0,-1 0 0,1 0 0,0 0 0,-1 0 0,1 0 0,0 0 0,-1 0 0,1 0 0,0 0 0,-1 0 0,1 1 0,0-1 0,-1 0 0,1 0 0,-1 1 0,1-1 0,0 0 0,-1 1 0,1-1 0,-1 1 0,1-1 0,-1 0 0,1 1 0,-1-1 0,1 1 0,-1 0 0,0-1 0,1 1 0,-1-1 0,0 1 0,1 1 0,13 17 0,-12-13 0,2-1 0,-1 1 0,1-1 0,0 0 0,0 0 0,0-1 0,0 1 0,1-1 0,0 0 0,0 0 0,0-1 0,1 1 0,-1-1 0,1 0 0,11 4 0,3-2 153,-12-3-370,-1 0 0,1 0 1,-1 1-1,1 0 0,-1 0 0,13 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2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24575,'1'139'0,"-2"148"0,0-284 2,-3 54 337,3-52-510,1 0 1,-1 0-1,0-1 1,-1 1-1,1 0 0,-1-1 1,1 0-1,-1 1 1,-4 5-1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2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24575,'8'-1'0,"0"0"0,1 0 0,-2-1 0,1 0 0,11-5 0,-13 4 0,1 0 0,0 1 0,1 0 0,-1 0 0,0 1 0,15-1 0,-21 3 0,0-1 0,0 0 0,1 0 0,-1 1 0,0-1 0,0 1 0,0-1 0,0 1 0,0 0 0,1-1 0,-1 1 0,0 0 0,0 0 0,0 0 0,-1 0 0,1 0 0,0 0 0,0 0 0,0 0 0,-1 1 0,1-1 0,0 0 0,-1 1 0,1-1 0,-1 0 0,0 1 0,1-1 0,-1 0 0,0 1 0,1-1 0,-1 2 0,1 7 0,-1-1 0,1 0 0,-3 18 0,1-12 0,1 17 0,1-16 0,-2-1 0,-1 19 0,1-29 0,0-1 0,1 1 0,-2-1 0,1 0 0,0 0 0,-1 1 0,0-1 0,1 0 0,-1-1 0,-1 1 0,1 0 0,-3 3 0,-8 5 0,-9 12 0,21-24 0,1 1 0,-1 0 0,0 0 0,1 0 0,-1 0 0,1 0 0,-1 0 0,1 0 0,0 0 0,-1 0 0,1 0 0,0 0 0,0 0 0,-1 0 0,1 0 0,0 0 0,0 0 0,0 0 0,0 0 0,0 0 0,0 1 0,1-1 0,-1 0 0,1 1 0,3 6 0,0 0 0,1 0 0,0-1 0,0 0 0,1 0 0,7 7 0,7 9 0,32 39 313,21 26-1991,-65-77-5148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24575,'164'-8'0,"-83"1"0,-89 7 0,0 1 0,0 0 0,0 0 0,0 1 0,0 0 0,1 1 0,-11 4 0,17-6 0,0 0 0,-1 1 0,1-1 0,0 1 0,0-1 0,-1 1 0,1 0 0,0-1 0,0 1 0,1 0 0,-1 0 0,0 0 0,1 0 0,-1 0 0,0 0 0,1 0 0,0 0 0,-1 0 0,1 0 0,0 2 0,0 9 0,-1 0 0,3 15 0,-1-10 0,0 56-1365,0-54-5461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24575,'-1'2'0,"1"0"0,-1 1 0,1-1 0,-1 1 0,1-1 0,-1 0 0,0 1 0,-2 2 0,-2 7 0,-19 92 0,7-29 0,14-54 0,0 1 0,0-1 0,2 1 0,0 0 0,3 32 0,0 2 0,-2-23 0,2 66 0,-1-88 0,0-1 0,1 0 0,0 1 0,0-1 0,1 0 0,0 0 0,5 10 0,52 91 0,-55-101 0,1 1 0,0-1 0,0-1 0,0 0 0,13 14 0,-16-19-170,0-1-1,0 0 0,-1 1 1,1 0-1,-1 0 0,0 0 1,2 4-1,-1 1-6655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24575,'0'0'0,"1"-1"0,-1 1 0,0-1 0,0 1 0,1-1 0,-1 1 0,0-1 0,1 1 0,-1-1 0,0 1 0,1-1 0,-1 1 0,0 0 0,1-1 0,-1 1 0,1 0 0,-1-1 0,1 1 0,-1 0 0,1 0 0,-1 0 0,1-1 0,-1 1 0,1 0 0,-1 0 0,1 0 0,17-3 0,-15 3 0,19-2 0,1 2 0,0 1 0,0 1 0,37 8 0,-50-6-1365,-2 0-5461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24575,'0'328'0,"1"-317"0,0 1 0,1 0 0,0-1 0,5 17 0,-4-15 0,0 0 0,-1 0 0,2 17 0,-3 16 216,-1-31-532,0 1-1,1-1 1,0 0 0,5 23 0,-8-45-6510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24575,'0'-2'0,"3"-1"0,1 0 0,4 1 0,2 0 0,1-2 0,1 1 0,0-3 0,1 0 0,0 1 0,-1 2 0,-1-2 0,-2 1 0,-1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31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24575,'-1'101'0,"-4"0"0,-4 0 0,-26 109 0,16-95 0,-2 7 0,11-48 0,8-55 0,-6 2 0,7-21 0,1 0 0,0 1 0,0-1 0,0 0 0,0 1 0,0-1 0,0 0 0,-1 0 0,1 1 0,0-1 0,0 0 0,0 0 0,-1 1 0,1-1 0,0 0 0,0 0 0,-1 0 0,1 1 0,0-1 0,0 0 0,-1 0 0,1 0 0,0 0 0,-1 0 0,1 0 0,0 0 0,0 0 0,-1 0 0,1 0 0,0 0 0,-1 0 0,1 0 0,0 0 0,-1 0 0,1 0 0,0 0 0,-1 0 0,1 0 0,0 0 0,0 0 0,-1 0 0,1 0 0,0-1 0,0 1 0,-1 0 0,1 0 0,0 0 0,0-1 0,-1 1 0,1 0 0,0 0 0,0-1 0,0 1 0,-1 0 0,1 0 0,0-1 0,0 1 0,0 0 0,0 0 0,0-1 0,0 1 0,0 0 0,0-1 0,0 1 0,-1 0 0,1-1 0,-4-19-1365,0-4-5461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24575,'-2'0'0,"-7"2"0,-4 4 0,-2 2 0,-2 1 0,-1 1 0,1 3 0,-1 2 0,1 2 0,-1 1 0,-2 4 0,1 0 0,1 0 0,2 1 0,1-3 0,2-4 0,0-2 0,3-4-8191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24575,'0'0'0,"0"-1"0,0 1 0,0 0 0,0 0 0,1 0 0,-1-1 0,0 1 0,0 0 0,0 0 0,0 0 0,0-1 0,0 1 0,0 0 0,0 0 0,1 0 0,-1-1 0,0 1 0,0 0 0,0 0 0,0 0 0,0 0 0,1 0 0,-1 0 0,0-1 0,0 1 0,0 0 0,0 0 0,1 0 0,-1 0 0,0 0 0,0 0 0,0 0 0,1 0 0,-1 0 0,0 0 0,0 0 0,0 0 0,1 0 0,-1 0 0,0 0 0,0 0 0,0 0 0,1 0 0,-1 1 0,0-1 0,0 0 0,0 0 0,0 0 0,1 0 0,-1 0 0,0 0 0,0 1 0,0-1 0,0 0 0,1 0 0,12 11 0,-11-9 0,11 10 0,-1 0 0,0 1 0,-1 1 0,-1 0 0,1 1 0,8 18 0,19 27 0,-20-37 0,-10-12 0,0-1 0,-1 1 0,11 20 0,-15-24 48,1-1-1,1 1 1,7 10-1,1 0-1602,-8-10-5271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24575,'1'18'0,"1"0"0,7 34 0,-4-31 0,-2 0 0,3 35 0,-6 225 0,-1-121 0,1-152-341,1 0 0,0 0-1,2 10 1,-1-6-6485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46 24575,'0'-2'0,"0"0"0,0 1 0,0-1 0,1 0 0,-1 0 0,0 0 0,1 1 0,-1-1 0,1 0 0,0 1 0,0-1 0,-1 0 0,1 1 0,0-1 0,0 1 0,0 0 0,0-1 0,0 1 0,1 0 0,-1 0 0,0 0 0,0 0 0,1 0 0,-1 0 0,0 0 0,1 0 0,-1 0 0,1 1 0,-1-1 0,1 1 0,-1-1 0,3 1 0,6-2 0,0 1 0,0 1 0,0-1 0,11 3 0,-5-1 0,-12-1 0,0 1 0,0-1 0,0 1 0,0 1 0,0-1 0,-1 0 0,1 1 0,7 4 0,27 24 0,-21-16 0,-13-10 0,-1 0 0,0 0 0,0 0 0,0 0 0,0 0 0,0 1 0,-1-1 0,0 1 0,1 0 0,-2 0 0,1 0 0,0 0 0,1 9 0,1 6 0,-1 0 0,1 25 0,-3-37 0,0 0 0,-1 1 0,0-1 0,-1 0 0,1 0 0,-3 10 0,2-14 0,0 0 0,-1-1 0,1 1 0,-1 0 0,0 0 0,0-1 0,0 0 0,0 1 0,0-1 0,-1 0 0,1 0 0,-1 0 0,1 0 0,-4 1 0,-10 8 0,0-1 0,0-1 0,-29 12 0,-9 7 0,35-19 114,-57 32-1593,61-35-5347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24575,'-5'0'0,"-2"3"0,-3 2 0,-4 6 0,-4 6 0,0 0 0,-2 4 0,-1 6 0,0 3 0,3-3 0,1-2 0,2-5 0,1-3 0,4-3 0,2-3-8191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24575,'1'6'0,"0"-1"0,0 0 0,0 0 0,1 0 0,0 0 0,-1-1 0,6 10 0,-1 0 0,24 47 0,-24-49 0,1-1 0,-2 1 0,1 0 0,-2 1 0,1 0 0,-1-1 0,4 23 0,4 32 0,-8-50 0,-1 0 0,0 1 0,1 33 0,-4 192 0,-1-233 0,-1 0 0,1 0 0,-1-1 0,0 1 0,-1-1 0,0 1 0,-6 11 0,5-10 0,-2 1-20,0 0-1,0-1 1,-1 0-1,-12 15 1,6-8-1243,6-8-5563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24575,'0'469'0,"-6"-385"0,0-11 0,4-41 0,-1 0 0,-10 42 0,6-42 0,2-1 0,-2 45 0,7 166 0,0-160 0,0-94-1365,0 1-5461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24575,'2'0'0,"1"-3"0,1 0 0,3 0 0,4 1 0,3 0 0,0-1 0,0-1 0,-2-2 0,-1 0 0,-1 1 0,-1 2-8191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24575,'2'0'0,"3"0"0,3 0 0,6-2 0,1-1 0,0 1 0,0 0 0,-1 1 0,-1 0 0,-3 1-8191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 24575,'69'-1'0,"73"2"0,-140-1 0,-1 0 0,1 0 0,-1 1 0,1-1 0,-1 0 0,1 1 0,-1-1 0,0 1 0,1 0 0,-1-1 0,1 1 0,-1 0 0,0 0 0,0 0 0,1 0 0,-1 0 0,0 0 0,0 1 0,0-1 0,0 0 0,0 1 0,0-1 0,0 1 0,-1-1 0,2 3 0,0 2 0,-1 0 0,0 0 0,1 1 0,-2-1 0,1 11 0,0-6 0,4 79 0,-7 94 0,0-152 0,-1 1 0,-2-2 0,-11 46 0,-1 7 0,-11 113 0,-1 14 0,0-74 0,24-114 0,1 0 0,1-1 0,0 2 0,1 34 0,2-56 0,0 0 0,1 0 0,-2 0 0,1 0 0,0 0 0,0-1 0,0 1 0,-1 0 0,1 0 0,-1 0 0,0 0 0,1-1 0,-1 1 0,0 0 0,0-1 0,-1 4 0,0-4 0,0 1 0,0-1 0,0 1 0,0-1 0,0 0 0,-1 0 0,1 0 0,0 0 0,0 0 0,-1-1 0,-3 2 0,-40 7 0,-179 47 0,193-46-1365,0-2-5461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3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 24575,'36'-1'0,"-19"0"0,1 1 0,0 1 0,24 3 0,-36-3 0,-1 1 0,1-1 0,-1 1 0,0 0 0,0 1 0,0-1 0,0 1 0,0 0 0,-1 0 0,1 0 0,-1 1 0,0-1 0,0 1 0,0 0 0,4 5 0,-1 0 0,-1-1 0,0 1 0,0 0 0,-1 1 0,0-1 0,0 1 0,-1 0 0,-1 0 0,0 0 0,0 1 0,-1-1 0,0 1 0,-1 0 0,1 18 0,-2 0 0,1-15 0,-1 0 0,-4 26 0,3-36 0,0 0 0,0 0 0,0 0 0,-1 0 0,1 0 0,-1 0 0,0-1 0,0 1 0,0-1 0,-1 1 0,1-1 0,-1 0 0,-6 6 0,-3 0 0,-1 0 0,-24 13 0,23-15 0,0 1 0,-18 15 0,21-15-18,0-1-1,0-1 1,0 1 0,-1-2-1,0 1 1,-1-2 0,-16 5-1,-1 1-1199,19-6-5608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24575,'1'-1'0,"-1"1"0,0-1 0,0 1 0,1-1 0,-1 0 0,0 1 0,0-1 0,1 1 0,-1-1 0,1 1 0,-1-1 0,0 1 0,1-1 0,-1 1 0,1 0 0,-1-1 0,1 1 0,-1 0 0,1 0 0,0-1 0,15-6 0,-12 5 0,37-14-74,80-19-1,-79 24-1141,-32 9-5610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24575,'0'62'0,"-1"64"0,-5-75 334,4-35-1183,-2 29-1,4-34-5976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24575,'11'192'0,"-3"-86"0,-3 207-535,-5-270-295,0-26-5996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24575,'1'0'0,"-1"-1"0,0 1 0,0-1 0,1 0 0,-1 1 0,0-1 0,1 1 0,-1-1 0,0 1 0,1-1 0,-1 1 0,1-1 0,-1 1 0,1-1 0,-1 1 0,1 0 0,-1-1 0,1 1 0,-1 0 0,1 0 0,-1-1 0,1 1 0,-1 0 0,1 0 0,-1 0 0,1 0 0,0 0 0,19-3 0,-17 3 0,7-1 0,-3 0 0,0 1 0,1 0 0,-1 0 0,1 0 0,7 3 0,-13-3 0,0 1 0,-1 0 0,1-1 0,0 1 0,0 0 0,-1 0 0,1 1 0,0-1 0,-1 0 0,1 0 0,-1 1 0,1-1 0,-1 1 0,0 0 0,0-1 0,1 1 0,-1 0 0,0 0 0,0 0 0,-1 0 0,1 0 0,0 0 0,0 0 0,0 4 0,1 11 0,0 1 0,-1-1 0,0 1 0,-1-1 0,-3 20 0,3-29 0,-1 2 31,-1-1 0,1 1 0,-1 0 0,-1-1 0,0 1 0,0-1 0,0 0 0,-1 0 1,0 0-1,-8 12 0,5-10-275,-1 0 0,0 0 0,-1-1 0,0 0 1,0 0-1,-18 12 0,18-15-6582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24575,'4'0'0,"6"0"0,5 0 0,4 0 0,1 0 0,1-3 0,2 0 0,-2 0 0,-2-2 0,-4 0-8191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24575,'2'0'0,"3"0"0,2 0 0,3 0 0,1 0 0,1 0 0,0 0 0,-1 0-8191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62 215 24575,'2'33'0,"1"0"0,8 43 0,-3-29 0,-3-4 0,-3-22 0,1 1 0,10 38 0,-12-57 0,0-1 0,0 1 0,0-1 0,1 1 0,-1-1 0,1 0 0,-1 1 0,1-1 0,-1 0 0,1 0 0,0-1 0,0 1 0,0 0 0,0-1 0,0 1 0,0-1 0,0 0 0,1 0 0,-1 0 0,0 0 0,0 0 0,1 0 0,-1-1 0,1 1 0,-1-1 0,0 0 0,1 0 0,-1 0 0,1 0 0,2-1 0,4-1 0,-1 1 0,0-2 0,0 1 0,0-1 0,0-1 0,0 0 0,12-8 0,-7 2 0,1-1 0,-2-1 0,1-1 0,19-25 0,-11 9 0,25-46 0,-40 65 0,-1-1 0,0 0 0,0 0 0,-1 0 0,0-1 0,-1 1 0,0-1 0,3-21 0,-6 25 0,1 0 0,-1 0 0,0 0 0,-1 0 0,0 0 0,0 0 0,0 0 0,-1 0 0,0 0 0,0 0 0,-1 1 0,0-1 0,0 1 0,-5-8 0,2 4 0,0 0 0,-1 1 0,0 0 0,-11-11 0,14 16 0,-1 1 0,0 0 0,0 0 0,-1 0 0,1 1 0,-1 0 0,1 0 0,-1 0 0,-8-1 0,-22-5 0,0 3 0,0 1 0,-50 1 0,81 3 0,-1 2 0,1-1 0,-1 1 0,1 0 0,-1 0 0,-6 3 0,10-3 0,-1 0 0,1 1 0,0-1 0,-1 1 0,1 0 0,0 0 0,0 0 0,0 0 0,0 0 0,1 0 0,-1 0 0,0 1 0,1-1 0,-1 1 0,0 3 0,-6 14-324,-11 42 0,16-52-393,-5 21-6109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54 24575,'0'4'0,"-1"15"0,-2-17 0,-4-11 0,-6-22 0,12 25 0,-1 1 0,0 0 0,0 0 0,-1 1 0,-3-8 0,6 12 0,0 0 0,0 0 0,0 0 0,0 0 0,0 0 0,-1-1 0,1 1 0,0 0 0,0 0 0,0 0 0,0 0 0,0 0 0,0 0 0,0 0 0,0 0 0,-1-1 0,1 1 0,0 0 0,0 0 0,0 0 0,0 0 0,0 0 0,0 0 0,-1 0 0,1 0 0,0 0 0,0 0 0,0 0 0,0 0 0,0 0 0,-1 0 0,1 0 0,0 0 0,0 0 0,0 0 0,0 0 0,0 0 0,-2 7 0,2 8 0,0-10 0,6 25 0,-5-29 0,-1 0 0,0 0 0,1 0 0,-1 0 0,1 0 0,-1 0 0,1 0 0,-1 0 0,1 0 0,-1 0 0,1 0 0,0 0 0,-1-1 0,1 1 0,0 0 0,0 0 0,0-1 0,-1 1 0,1-1 0,0 1 0,2 0 0,-3-1 0,1 0 0,-1 0 0,1 0 0,-1 0 0,1 0 0,-1 0 0,1-1 0,-1 1 0,1 0 0,-1 0 0,1-1 0,-1 1 0,0 0 0,1 0 0,-1-1 0,1 1 0,-1-1 0,0 1 0,1 0 0,-1-1 0,0 1 0,1-1 0,-1 1 0,0-1 0,0 1 0,1-1 0,-1 1 0,0-1 0,0 1 0,0-1 0,0 0 0,0 1 0,1-1 0,-1 1 0,0-1 0,0 0 0,0 1 0,0-1 0,-1 1 0,1-1 0,0 0 0,0-2 0,0 0 0,0 0 0,-1 0 0,1 1 0,-1-1 0,1 0 0,-2-3 0,-3-1-1365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4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24575,'1'10'0,"0"0"0,0 0 0,3 9 0,-1-8 0,-1 0 0,1 15 0,-3-2 0,0 1 0,2 0 0,4 27 0,16 29 0,0 2 0,-19-68 0,-2-6 0,1 1 0,0 0 0,0-1 0,1 1 0,1-1 0,-1 0 0,10 16 0,19 28 0,-20-33 0,0 0 0,1-1 0,0 0 0,18 17 0,3-2-1365,-27-28-5461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50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29 24575,'-1'32'0,"0"-21"0,1 1 0,0-1 0,0 0 0,1 1 0,3 12 0,-4-23 0,0-1 0,0 0 0,0 1 0,0-1 0,0 0 0,1 1 0,-1-1 0,0 0 0,0 1 0,0-1 0,0 0 0,0 1 0,1-1 0,-1 0 0,0 0 0,0 1 0,0-1 0,1 0 0,-1 0 0,0 1 0,0-1 0,1 0 0,-1 0 0,0 0 0,1 1 0,-1-1 0,0 0 0,0 0 0,1 0 0,0 0 0,6-7 0,5-19 0,-11 25 0,15-52 0,-15 49 0,-1 1 0,1-1 0,-1 1 0,0-1 0,0 1 0,0-1 0,0 0 0,-1 1 0,1-1 0,-1 1 0,0-1 0,-2-5 0,3 8 0,-1 1 0,1-1 0,0 0 0,0 1 0,-1-1 0,1 1 0,-1-1 0,1 1 0,0-1 0,-1 1 0,1-1 0,-1 1 0,1 0 0,-1-1 0,1 1 0,-1 0 0,1-1 0,-1 1 0,1 0 0,-1 0 0,0-1 0,1 1 0,-1 0 0,1 0 0,-1 0 0,0 0 0,1 0 0,-1 0 0,0 0 0,-1 0 0,1 1 0,0-1 0,0 1 0,-1-1 0,1 1 0,0 0 0,0 0 0,0 0 0,0-1 0,0 1 0,0 0 0,-1 2 0,-21 33 0,23-35 16,0 0-1,-1 0 1,1 0-1,-1 0 1,1 0-1,-1 0 1,0 0-1,1 0 1,-1 0-1,0-1 1,0 1-1,1 0 1,-1-1-1,0 1 1,0 0-1,0-1 1,0 1 0,0-1-1,0 1 1,0-1-1,-2 1 1,3-1-75,-1 0 0,0-1 0,0 1 0,0 0 0,1 0 0,-1-1 1,0 1-1,0 0 0,1-1 0,-1 1 0,0-1 0,1 1 1,-1-1-1,0 1 0,1-1 0,-1 1 0,1-1 0,-1 0 0,1 1 1,-1-1-1,1 0 0,-1 1 0,1-1 0,0 0 0,-1 0 0,1 1 1,0-1-1,0-1 0,-4-10-6767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24575,'0'-3'0,"3"0"0,4 0 0,9 1 0,7 0 0,10 1 0,10 0 0,9 1 0,5 0 0,-1 0 0,3 0 0,-4 1 0,-7-1 0,-9 0 0,-10 0 0,-8 0-8191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24575,'1'57'0,"0"13"0,-11 87 0,4-86 37,5 104-1,2-83-1474,-1-80-5388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24575,'-10'1'0,"1"-1"0,-1 1 0,1 1 0,-1 0 0,1 0 0,0 1 0,0 0 0,-11 5 0,-3 4 0,-37 27 0,53-35 0,-139 85 0,74-46 0,9-10-1365,53-28-5461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0 0,0 1 0,0-1 0,1 1 0,-1 0 0,0 1 0,0-1 0,0 1 0,-1 0 0,1 0 0,0 0 0,-1 1 0,1 0 0,5 4 0,167 120 0,-125-92 0,-51-35 1,4 3-115,1 1 1,-1-1-1,0 1 0,0 0 0,0 1 0,-1-1 0,1 1 0,-1 0 1,0 0-1,0 0 0,5 10 0,-6-3-6712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24575,'7'85'0,"-2"-18"0,-2 336 154,-4-223-1673,1-165-5307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24575,'49'0'0,"55"1"0,-102-1 0,1 1 0,0 0 0,0-1 0,-1 1 0,1 0 0,-1 0 0,1 1 0,-1-1 0,1 1 0,-1-1 0,0 1 0,0 0 0,0 0 0,0 0 0,0 0 0,0 0 0,2 4 0,3 4 0,0 1 0,8 20 0,-7-14 0,-2-7 0,-2 1 0,1 0 0,-2-1 0,1 2 0,-1-1 0,-1 0 0,2 21 0,-4-28 0,0 0 0,0 0 0,0 1 0,-1-1 0,1 0 0,-1 0 0,0 1 0,0-1 0,-1 0 0,1 0 0,-1 0 0,0-1 0,0 1 0,0 0 0,0-1 0,-1 1 0,0-1 0,1 0 0,-1 1 0,0-2 0,-1 1 0,1 0 0,-7 4 0,-86 47 0,71-41-1365,14-9-5461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24575,'-3'0'0,"-2"2"0,-9 6 0,-8 3 0,-12 8 0,-10 4 0,-4 2 0,3-2 0,8-3 0,9-3-8191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 24575,'-1'0'0,"1"0"0,0-1 0,0 1 0,0 0 0,0 0 0,0 0 0,0-1 0,0 1 0,0 0 0,0 0 0,0 0 0,0 0 0,0-1 0,0 1 0,0 0 0,0 0 0,1 0 0,-1 0 0,0-1 0,0 1 0,0 0 0,0 0 0,0 0 0,0 0 0,0-1 0,0 1 0,1 0 0,-1 0 0,0 0 0,0 0 0,0 0 0,0 0 0,0 0 0,1-1 0,-1 1 0,0 0 0,0 0 0,0 0 0,1 0 0,6 5 0,6 11 0,-3 3 0,0 0 0,-1 1 0,-1 0 0,5 23 0,16 87 0,-25-112 0,-2 0 0,0 0 0,-1 0 0,-2 33 0,-1-41 0,-1-1 0,0 0 0,0 1 0,-1-1 0,-1-1 0,-10 17 0,5-11 0,0 0 0,-1-1 0,-1-1 0,0 0 0,-1 0 0,0-1 0,-21 12 0,16-13 0,0-1 0,-24 8 0,-25 12 0,54-21-1365,1-3-5461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24575,'5'0'0,"6"0"0,8 0 0,6 0 0,3 0 0,2 0 0,-2 0 0,-4-3 0,-3 0 0,-5 0-8191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24575,'0'2'0,"-3"6"0,0 5 0,0 7 0,1 1 0,0-1 0,1 0 0,0-2 0,1-2 0,0-1 0,0-1 0,0 0 0,0 2 0,1 3 0,-1 1 0,0-1 0,0-2 0,0-2-8191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57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6 374 24575,'0'0'0,"0"1"0,0-1 0,0 0 0,1 0 0,-1 0 0,0 1 0,0-1 0,0 0 0,0 0 0,-1 0 0,1 0 0,0 1 0,0-1 0,0 0 0,0 0 0,0 0 0,0 1 0,0-1 0,0 0 0,0 0 0,0 0 0,0 0 0,-1 0 0,1 1 0,0-1 0,0 0 0,0 0 0,0 0 0,0 0 0,-1 0 0,1 0 0,0 0 0,0 1 0,0-1 0,0 0 0,-1 0 0,1 0 0,0 0 0,0 0 0,0 0 0,-1 0 0,1 0 0,0 0 0,0 0 0,-1-1 0,1 1 0,0 0 0,0-1 0,0 1 0,0 0 0,0-1 0,-1 1 0,1 0 0,0-1 0,0 1 0,0 0 0,0-1 0,0 1 0,0 0 0,0-1 0,0 1 0,0 0 0,0-1 0,1 1 0,-1-1 0,0 1 0,0 0 0,0-1 0,0 1 0,0 0 0,1 0 0,-1-1 0,0 1 0,0 0 0,1-1 0,-1 1 0,7-9 0,0 0 0,0 1 0,0 0 0,1 1 0,17-13 0,14-15 0,-16 14 0,0 1 0,2 1 0,36-22 0,-46 32 0,1 1 0,0 1 0,1 1 0,0 0 0,0 1 0,22-4 0,109-10 0,-117 16 0,710-27 0,-671 27 0,1-4 0,87-19 0,-70 10 0,11 5 0,0 5 0,129 7 0,-95 1 0,325-2-1365,-442 0-5461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24575,'-1'2'0,"0"-1"0,0 1 0,0 0 0,0 0 0,0 0 0,1 0 0,-1 1 0,0-1 0,1 0 0,-1 3 0,0 3 0,-20 76 0,-15 77 0,28-127 0,-1 0 0,-2-1 0,-21 43 0,25-58 0,-6 11-455,3 0 0,-10 37 0,18-56-6371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 24575,'1'0'0,"-1"-1"0,0 0 0,0 1 0,1-1 0,-1 1 0,0-1 0,1 1 0,-1-1 0,0 1 0,1-1 0,-1 1 0,1-1 0,-1 1 0,1-1 0,-1 1 0,1 0 0,0-1 0,-1 1 0,1 0 0,-1-1 0,1 1 0,0 0 0,-1 0 0,1 0 0,0-1 0,-1 1 0,2 0 0,21-2 0,-21 2 0,2-1 0,4 1 0,0-1 0,-1 1 0,1 1 0,9 0 0,-16 0 0,1-1 0,0 0 0,-1 1 0,1-1 0,-1 1 0,1 0 0,0-1 0,-1 1 0,0 0 0,1 0 0,-1 0 0,1 0 0,-1 0 0,0 0 0,0 0 0,0 1 0,0-1 0,0 0 0,0 1 0,0-1 0,0 1 0,0-1 0,-1 1 0,1-1 0,0 3 0,5 20 0,-2 1 0,-1-1 0,-1 1 0,0 0 0,-5 44 0,2-66 0,1-1 0,-1 0 0,0 1 0,1-1 0,-1 1 0,-1-1 0,1 0 0,0 0 0,0 0 0,-1 0 0,1 0 0,-1 0 0,-3 3 0,-28 22 0,21-18 0,0 0 0,-1 0 0,0-1 0,0 0 0,-1-1 0,0-1 0,0 0 0,-1-1 0,-21 5 0,35-10 0,0 1 0,0-1 0,0 0 0,-1 0 0,1 1 0,0-1 0,0 0 0,0 1 0,-1 0 0,1-1 0,0 1 0,0-1 0,0 1 0,0 0 0,0 0 0,0 0 0,1-1 0,-1 1 0,-1 2 0,1-2 0,1 1 0,0-1 0,0 0 0,0 0 0,0 0 0,0 1 0,0-1 0,1 0 0,-1 0 0,0 0 0,1 1 0,-1-1 0,1 0 0,-1 0 0,1 0 0,-1 0 0,1 0 0,0 0 0,-1 0 0,2 1 0,18 22 0,0-1 0,38 33 0,-24-25 0,27 34-1365,-54-58-5461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24575,'4'10'0,"-1"0"0,-1 1 0,0-1 0,0 1 0,-1-1 0,-1 1 0,1 0 0,-2 10 0,1-13 0,-2 36 0,-14 75 0,-18 41 0,34-159 0,-55 189-1365,53-180-5461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 24575,'1'-1'0,"1"0"0,-1-1 0,1 1 0,0 0 0,0 0 0,-1 0 0,1 0 0,0 0 0,0 1 0,0-1 0,0 0 0,0 1 0,0 0 0,0-1 0,0 1 0,0 0 0,0 0 0,0 0 0,1 0 0,-1 1 0,3 0 0,-2-1 0,0 1 0,0 0 0,0 1 0,0-1 0,0 0 0,0 1 0,0 0 0,0 0 0,0 0 0,-1 0 0,1 0 0,2 4 0,0 0 0,0 1 0,-1 0 0,0 0 0,0 0 0,-1 1 0,0-1 0,0 1 0,-1 0 0,0 0 0,0 0 0,1 11 0,-2 3 0,0 1 0,-4 41 0,1-55 0,1-1 0,-1 0 0,-1 1 0,0-1 0,0 0 0,0 0 0,-1-1 0,0 1 0,-1-1 0,-9 12 0,4-7 0,0 0 0,-1-1 0,0-1 0,0 0 0,-16 10 0,19-15-195,0 0 0,0-1 0,0 0 0,0 0 0,-1-1 0,-15 4 0,14-6-6631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24575,'73'1'0,"-10"0"0,81-8 0,-137 6 0,-3 0 0,0 0 0,0 1 0,0 0 0,0 0 0,6 0 0,-10 0 0,1 0 0,-1 0 0,0 1 0,0-1 0,1 0 0,-1 0 0,0 0 0,0 0 0,1 0 0,-1 0 0,0 0 0,0 1 0,0-1 0,1 0 0,-1 0 0,0 0 0,0 0 0,0 1 0,0-1 0,1 0 0,-1 0 0,0 0 0,0 1 0,0-1 0,0 0 0,0 0 0,0 1 0,0-1 0,0 0 0,1 0 0,-1 1 0,0-1 0,-1 2 0,1-1 0,0 0 0,-1 0 0,1 0 0,-1 0 0,0 0 0,1 1 0,-1-1 0,0 0 0,1-1 0,-3 3 0,-7 7-273,0 0 0,0 0 0,-1-1 0,-22 13 0,14-11-6553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24575,'3'0'0,"4"0"0,7 0 0,8 0 0,4 0 0,4-2 0,0-1 0,0 0 0,-2-2 0,-4 1 0,-4 0 0,-3 1 0,-4-2 0,-4 1-8191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190 128 24575,'-16'0'0,"8"0"0,0 0 0,0 0 0,1 0 0,-1 1 0,-11 3 0,16-3 0,1 0 0,-1 0 0,1 1 0,-1-1 0,1 0 0,0 1 0,0 0 0,0-1 0,0 1 0,0 0 0,0 0 0,0 0 0,1 0 0,-1 1 0,0-1 0,1 0 0,0 1 0,0-1 0,-2 6 0,-3 12 0,0 0 0,2 0 0,0 1 0,1 0 0,1 0 0,1-1 0,2 25 0,-1-42 0,1 1 0,0-1 0,0 1 0,0-1 0,0 1 0,1-1 0,-1 1 0,1-1 0,0 0 0,0 0 0,0 0 0,0 0 0,1 0 0,-1-1 0,1 1 0,0-1 0,0 1 0,0-1 0,0 0 0,0 0 0,0 0 0,0-1 0,1 1 0,4 1 0,9 3 0,0-1 0,-1-1 0,32 4 0,-38-7 0,0 1 0,0-2 0,0 1 0,0-1 0,13-2 0,-19 1 0,-1 0 0,0 0 0,1 0 0,-1 0 0,0 0 0,0-1 0,0 0 0,0 1 0,0-1 0,0 0 0,0-1 0,0 1 0,-1 0 0,1-1 0,-1 1 0,0-1 0,0 0 0,3-5 0,1-3 0,-1 0 0,-1 0 0,0 0 0,0-1 0,-1 0 0,-1 1 0,3-24 0,-4-88 0,-3 82 0,3 12 0,-1 16 0,0 0 0,-1 0 0,-3-19 0,4 30 0,-1 0 0,0 0 0,0 0 0,0 0 0,0 1 0,0-1 0,0 0 0,0 0 0,0 1 0,-1-1 0,1 1 0,0 0 0,-1-1 0,0 1 0,1 0 0,-1 0 0,0 0 0,0 0 0,1 0 0,-1 0 0,0 0 0,0 1 0,0-1 0,-3 0 0,-5-1 0,-1 1 0,1 0 0,-17 0 0,15 1 0,-85 4 0,84-3 0,-1 2 0,1-1 0,0 2 0,0 0 0,-15 6 0,23-7-136,-1 0-1,1 1 1,0 0-1,0 0 1,1 0-1,-1 0 1,1 1-1,0-1 0,-6 10 1,-4 5-6690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4:5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24575,'48'-13'0,"22"7"0,106 6 0,-71 2 0,14-2-1365,-102 0-5461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4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24575,'-1'19'0,"-5"31"0,-1 6 0,-2 54 0,-1 49 0,9-140 0,-1 0 0,-4 19 0,3-18 0,-2 35 0,6 174-1365,-1-215-5461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59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0 24575,'18'20'0,"14"12"0,63 39 0,-43-19 0,-41-42 0,1 1 0,-2 1 0,14 19 0,-11-14 0,-12-16 0,0 1 0,0 0 0,-1 0 0,1 0 0,0 0 0,-1 0 0,1 0 0,-1 0 0,0 0 0,1 0 0,-1 0 0,0 0 0,0 0 0,-1 0 0,1 0 0,0 0 0,-1 0 0,1 0 0,-1 0 0,0 0 0,1 0 0,-1 0 0,0 0 0,0 0 0,0-1 0,-1 1 0,1 0 0,-3 2 0,-1 2 0,0 0 0,0 0 0,-1-1 0,1 0 0,-1 0 0,-11 6 0,-10 4 0,13-8 0,1 0 0,0 1 0,-13 12 0,20-15 43,-1-1 0,0 1-1,0-1 1,0 0 0,-1-1-1,1 0 1,-15 4 0,-56 9-1699,77-16 1605,-21 3-6775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4:5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24575,'0'0'0,"0"-1"0,0 0 0,1 1 0,-1-1 0,0 0 0,1 1 0,-1-1 0,0 1 0,1-1 0,-1 0 0,1 1 0,-1-1 0,1 1 0,-1-1 0,1 1 0,0 0 0,-1-1 0,1 1 0,0 0 0,-1-1 0,1 1 0,0 0 0,-1 0 0,1-1 0,0 1 0,-1 0 0,1 0 0,0 0 0,0 0 0,-1 0 0,1 0 0,0 0 0,-1 0 0,2 1 0,25 2 0,-11 2 0,-1 1 0,0 1 0,-1 0 0,0 1 0,0 1 0,17 14 0,11 6 0,-4-12-1365,-29-12-5461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24575,'-9'0'0,"0"0"0,0 0 0,-1 1 0,1 1 0,0 0 0,-9 2 0,14-2 0,-1 0 0,0 1 0,1-1 0,0 1 0,0 0 0,0 0 0,0 0 0,0 0 0,0 1 0,1-1 0,0 1 0,-6 8 0,-15 25 0,11-16 0,-1-1 0,-19 22 0,29-37-227,0-1-1,0 1 1,1 0-1,0 0 1,-5 10-1,3-2-6598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24575,'0'860'0,"2"-835"0,0 0 0,11 44 0,-8-45 0,0-1 0,-2 1 0,1 32 0,-4-37 0,-1 2 0,1 1 0,1-1 0,0 1 0,7 26 0,-7-43 0,3 10 0,-4-13 0,-1-9 0,-6-37-1365,4 17-5461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24575,'0'-3'0,"3"-1"0,4 1 0,6-3 0,6 1 0,7-3 0,0 1 0,-1 1 0,-1 2 0,-3 1 0,1 2 0,2 0 0,0 1 0,-1 0 0,1 1 0,-1-1 0,-1 0 0,-5 1-8191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24575,'3'0'0,"4"0"0,3 0 0,3 0 0,2 0 0,1 0 0,1 0 0,0 0 0,1 0 0,4 0 0,3 0 0,1 0 0,1 0 0,-3 0 0,-5-3 0,-3 0 0,-4-1-8191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24575,'146'-2'0,"150"4"0,-294-2 0,-1 0 0,1 0 0,0 0 0,0 0 0,-1 1 0,1-1 0,0 0 0,-1 1 0,1-1 0,-1 1 0,1-1 0,0 1 0,-1 0 0,1 0 0,-1 0 0,0 0 0,1 0 0,-1 0 0,0 0 0,0 0 0,1 0 0,-1 1 0,0-1 0,0 0 0,0 1 0,-1-1 0,2 3 0,-1 1 0,0 0 0,0 0 0,-1 0 0,1 0 0,-1 1 0,-1-1 0,0 7 0,0-1 0,-5 188 0,6-119 0,-21 156 0,-35-18 0,21-96 0,34-120 0,1 0 0,-1 0 0,0 0 0,0-1 0,1 1 0,-1 0 0,-1 0 0,1-1 0,0 1 0,0 0 0,-1-1 0,1 0 0,-1 1 0,1-1 0,-1 0 0,1 1 0,-1-1 0,0 0 0,0 0 0,1-1 0,-1 1 0,0 0 0,0-1 0,0 1 0,-2 0 0,-6 0 0,0 0 0,0 0 0,0-1 0,-12-2 0,13 2 0,0-1 0,0 1 0,-12 2 0,-51 9 0,39-6 0,-42 10 0,49-3-1365,18-5-5461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24575,'-10'49'0,"-31"563"0,38-528 0,-25 143 0,28-225 0,0-1 0,0 0 0,0 0 0,-1 1 0,1-1 0,0 0 0,-1 0 0,1 0 0,-1 0 0,0 1 0,1-1 0,-1 0 0,0 0 0,-1 1 0,2-1 0,0-1 0,-1 0 0,1 0 0,-1 0 0,1 0 0,0 0 0,-1 0 0,1 0 0,0 0 0,-1 0 0,1 0 0,0 0 0,-1 0 0,1 0 0,0 0 0,-1 0 0,1 0 0,0-1 0,-1 1 0,1 0 0,0 0 0,-1 0 0,1 0 0,0-1 0,-1 1 0,1 0 0,0 0 0,0-1 0,-1 1 0,1 0 0,0-1 0,-3-2 0,1 0 0,0-1 0,0 1 0,0-1 0,0 0 0,1 0 0,-2-5 0,-4-22-1365,2 1-5461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64 24575,'0'-1'0,"1"0"0,-1 0 0,1 0 0,-1 0 0,1 1 0,-1-1 0,1 0 0,-1 0 0,1 1 0,0-1 0,-1 0 0,1 1 0,0-1 0,0 0 0,-1 1 0,1-1 0,0 1 0,0-1 0,0 1 0,0 0 0,1-1 0,24-9 0,-20 8 0,26-11 0,-22 8 0,1 1 0,0 0 0,0 0 0,18-2 0,-27 6 0,0-1 0,0 1 0,0 0 0,0 0 0,0 1 0,0-1 0,0 0 0,0 1 0,0-1 0,-1 1 0,1-1 0,0 1 0,0 0 0,-1 0 0,1 0 0,0 0 0,-1 0 0,1 0 0,-1 0 0,3 3 0,-2-1 0,0 0 0,1 0 0,-1 1 0,-1-1 0,1 1 0,0 0 0,-1-1 0,0 1 0,2 6 0,-1 4 0,0 1 0,-1-1 0,-1 1 0,-2 20 0,2-30 0,0 0 0,-1 1 0,0-1 0,0 0 0,-1-1 0,0 1 0,1 0 0,-2 0 0,1-1 0,0 1 0,-1-1 0,0 1 0,-6 6 0,2-4 0,0-1 0,-1 0 0,0 0 0,0-1 0,-1 1 0,-10 3 0,-73 48 0,55-32 0,23-16-273,1 0 0,0 1 0,1 1 0,-21 22 0,21-17-6553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24575,'-5'3'0,"-14"3"0,-9 4 0,-7 6 0,-5 8 0,-6 3 0,-3 3 0,0 1 0,1 2 0,0 0 0,8-5-8191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24575,'-4'1'0,"1"-1"0,0 1 0,-1 0 0,1 0 0,0 0 0,0 0 0,0 1 0,0-1 0,0 1 0,0 0 0,0 0 0,0 0 0,1 0 0,-1 0 0,-2 3 0,-4 5 0,-1 1 0,-8 14 0,6-6 0,0 1 0,1 1 0,1 0 0,1 0 0,1 1 0,-7 31 0,-19 141 0,25-131 0,-2 8 0,4 1 0,2 142 0,7-185 0,2 1 0,0 0 0,2-1 0,1 0 0,1 0 0,2-1 0,1 0 0,1-1 0,29 50 0,-23-50 0,1 0 0,1-1 0,1-1 0,1-1 0,2 0 0,0-2 0,1-1 0,38 23 0,-10-13 114,2-3 0,77 28 0,123 26-1821,-201-66-5119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59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24575,'0'3'0,"0"4"0,0-3 0,0-4 0,0-5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24575,'6'0'0,"0"1"0,0 0 0,0 0 0,0 0 0,0 1 0,-1 0 0,1 0 0,-1 0 0,1 1 0,-1 0 0,0 0 0,0 0 0,0 1 0,0 0 0,-1 0 0,6 6 0,4 5 0,-2 0 0,0 1 0,16 28 0,-23-33 0,0 0 0,0 0 0,-1 0 0,0 0 0,-1 1 0,-1 0 0,2 18 0,0 86 0,-4-98 0,-1 6 0,0-1 0,-2 1 0,-1-1 0,-1 0 0,-8 25 0,0-12 0,-2-1 0,-26 47 0,13-37 0,-2-2 0,-45 51 0,36-45 0,29-37 0,0 0 0,0 0 0,-1-1 0,-1-1 0,0 0 0,0 0 0,-21 11 0,-44 21 96,-274 165-1557,250-136-5365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24575,'8'0'0,"9"0"0,6 0 0,9 0 0,3 0 0,3 0 0,-4 0 0,-1 0 0,-4 0 0,-3 0 0,-7 0-8191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24575,'-4'6'0,"-1"-1"0,1 1 0,0 0 0,1 0 0,0 1 0,0-1 0,-3 8 0,-13 52 0,7-22 0,2-6 0,2 1 0,1 1 0,-2 49 0,8-15-1365,1-59-5461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24575,'-1'0'0,"0"0"0,0 1 0,1-1 0,-1 0 0,0 1 0,1-1 0,-1 1 0,0-1 0,1 1 0,-1-1 0,1 1 0,-1-1 0,1 1 0,-1-1 0,1 1 0,-1 0 0,1-1 0,0 1 0,-1 0 0,1-1 0,0 1 0,-1 1 0,-6 21 0,5-17 0,-35 128 0,-37 106 0,65-214 0,-31 69 0,12-33 0,28-61 0,0-1 0,0 0 0,0 0 0,0 1 0,0-1 0,0 0 0,0 0 0,0 1 0,0-1 0,-1 0 0,1 0 0,0 1 0,0-1 0,0 0 0,0 0 0,-1 0 0,1 1 0,0-1 0,0 0 0,-1 0 0,1 0 0,0 0 0,0 1 0,0-1 0,-1 0 0,1 0 0,0 0 0,-1 0 0,1 0 0,0 0 0,0 0 0,-1 0 0,1 0 0,-6-8 0,1-16 0,4 16-105,1-1 0,0 1 0,0 0 0,0-1 0,1 1 0,1 0 0,-1 0 0,1 0 0,1 0 0,-1 0 0,1 0 0,8-14 0,7-7-6721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 24575,'15'-1'0,"0"0"0,18-5 0,24-1 0,-41 6 0,0 0 0,0 2 0,23 3 0,-33-3 0,-1 1 0,0-1 0,0 1 0,1 0 0,-1 0 0,0 1 0,-1 0 0,1-1 0,0 2 0,-1-1 0,0 0 0,0 1 0,7 7 0,-5-4 0,-1 0 0,1 0 0,-1 1 0,-1-1 0,1 1 0,-1 0 0,4 12 0,-7-16 0,0-1 0,0 1 0,-1-1 0,1 1 0,-1 0 0,0-1 0,0 1 0,0-1 0,0 1 0,-1 0 0,1-1 0,-1 1 0,0-1 0,0 1 0,0-1 0,-1 0 0,1 1 0,-1-1 0,0 0 0,0 0 0,-2 3 0,-6 7 0,0-1 0,-21 18 0,27-26 0,0-1 0,-1 0 0,1 0 0,-1 0 0,0 0 0,0-1 0,0 0 0,0 0 0,-1 0 0,1-1 0,-8 2 0,-10 1 0,1 1 0,0 1 0,0 1 0,0 1 0,1 1 0,-35 20 0,55-28 0,0 0 0,-1 0 0,1 0 0,0 0 0,-1 0 0,1 0 0,0 1 0,0-1 0,0 0 0,0 1 0,0-1 0,0 0 0,1 1 0,-1 0 0,0-1 0,1 1 0,-1-1 0,1 1 0,-1 0 0,1-1 0,0 1 0,0 0 0,0-1 0,0 1 0,0 0 0,0-1 0,0 1 0,1 0 0,-1-1 0,0 1 0,1-1 0,0 1 0,-1 0 0,1-1 0,0 1 0,0-1 0,1 2 0,2 5 0,1-1 0,0 0 0,1 0 0,0 0 0,12 11 0,7 1 0,41 26 0,-41-30 0,0 2 0,24 22 0,-42-31-1365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24575,'-1'0'0,"0"1"0,1-1 0,-1 1 0,0 0 0,0 0 0,0-1 0,1 1 0,-1 0 0,0 0 0,1 0 0,-1 0 0,1 0 0,-1 0 0,1 0 0,-1 0 0,1 0 0,0 0 0,-1 0 0,1 0 0,0 0 0,0 0 0,0 0 0,0 0 0,0 2 0,-1 3 0,-57 322 0,17-74 0,38-170-1100,3-81 835,0 16-6561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24575,'9'0'0,"1"0"0,0 0 0,0 1 0,-1 0 0,1 1 0,-1 0 0,1 0 0,-1 1 0,0 0 0,0 1 0,0 0 0,0 1 0,16 10 0,-15-8 0,1 1 0,-1 0 0,0 1 0,-1 0 0,0 0 0,-1 1 0,0 0 0,9 15 0,-14-20 0,-1 1 0,0 1 0,-1-1 0,0 0 0,0 0 0,0 0 0,0 1 0,-1-1 0,0 1 0,-1-1 0,1 0 0,-1 0 0,0 1 0,-1-1 0,0 0 0,0 0 0,0 0 0,-6 11 0,3-9 0,0 0 0,0 1 0,-1-2 0,0 1 0,0-1 0,-1 0 0,0 0 0,0-1 0,-1 0 0,0 0 0,-14 8 0,-71 28 248,40-19-1861,31-13-5213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24575,'3'0'0,"3"0"0,4 0 0,3 0 0,0 2 0,-1 2 0,-1 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24575,'5'0'0,"8"0"0,5 0 0,1 0 0,1-3 0,2-1 0,1 0 0,-1 1 0,-2 1 0,-1 1 0,-1 0 0,-4 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00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 24575,'-1'8'0,"0"1"0,-1 0 0,-1-1 0,1 1 0,-1-1 0,-7 13 0,-1 5 0,4 7 0,7-32 0,0-1 0,0 1 0,0-1 0,-1 1 0,1 0 0,0-1 0,0 1 0,0 0 0,0-1 0,0 1 0,1-1 0,-1 1 0,0 0 0,0-1 0,0 1 0,0-1 0,1 1 0,-1 0 0,0-1 0,1 1 0,-1-1 0,0 1 0,1-1 0,-1 1 0,1-1 0,-1 0 0,1 1 0,-1-1 0,1 1 0,-1-1 0,1 0 0,-1 1 0,1-1 0,-1 0 0,1 0 0,0 1 0,-1-1 0,1 0 0,-1 0 0,1 0 0,0 0 0,-1 0 0,1 0 0,-1 0 0,1 0 0,0 0 0,-1 0 0,1 0 0,1-1 0,-1 1 0,-1 0 0,1-1 0,0 1 0,0-1 0,0 1 0,0-1 0,-1 0 0,1 1 0,0-1 0,0 0 0,-1 0 0,1 1 0,0-1 0,-1 0 0,1 0 0,-1 0 0,1 0 0,-1-1 0,0 2 0,0-1 0,0 1 0,0 0 0,1 0 0,-1-1 0,0 1 0,0 0 0,0-1 0,0 1 0,0 0 0,0 0 0,0-1 0,0 1 0,1 0 0,-1 0 0,0-1 0,0 1 0,0 0 0,0 0 0,1 0 0,-1-1 0,0 1 0,0 0 0,1 0 0,-1 0 0,0 0 0,0 0 0,1-1 0,-1 1 0,0 0 0,0 0 0,1 0 0,-1 0 0,0 0 0,0 0 0,1 0 0,-1 0 0,0 0 0,1 0 0,-1 0 0,0 0 0,0 0 0,1 0 0,-1 0 0,0 0 0,1 0 0,-1 1 0,0-1 0,0 0 0,1 0 0,-1 0 0,0 0 0,0 0 0,0 1 0,1-1 0,-1 0 0,0 0 0,0 1 0,0-1 0,1 0 0,-1 0 0,0 0 0,0 1 0,0-1 0,0 0 0,0 1 0,1 0 0,0 0 0,-1 0 0,1 0 0,0 0 0,0-1 0,-1 1 0,1 0 0,0 0 0,0-1 0,0 1 0,0-1 0,0 1 0,0-1 0,0 1 0,0-1 0,0 1 0,0-1 0,0 0 0,1 0 0,0 1 0,-1-1 0,0-1 0,0 1 0,0 0 0,0-1 0,0 1 0,-1-1 0,1 1 0,0-1 0,0 1 0,-1-1 0,1 1 0,0-1 0,-1 0 0,1 1 0,-1-1 0,1 0 0,-1 1 0,1-1 0,0-1 0,1-3 0,0 0 0,0 0 0,-1 0 0,0 0 0,1 0 0,-2 0 0,2-6 0,-2 1 0,-2 25 0,-3 3 0,5-18 0,0 0 0,0 0 0,-1 1 0,1-1 0,0 0 0,0 0 0,0 0 0,0 1 0,-1-1 0,1 0 0,0 0 0,0 0 0,0 1 0,-1-1 0,1 0 0,0 0 0,0 0 0,-1 0 0,1 0 0,0 0 0,0 0 0,-1 1 0,1-1 0,0 0 0,0 0 0,-1 0 0,1 0 0,0 0 0,0 0 0,-1 0 0,1 0 0,0 0 0,-1-1 0,1 1 0,0 0 0,0 0 0,-1 0 0,1 0 0,0 0 0,0 0 0,-1 0 0,1-1 0,0 1 0,0 0 0,0 0 0,-1 0 0,1-1 0,0 1 0,0 0 0,0 0 0,-1-1 0,1 1 0,0 0 0,0 0 0,0 0 0,0 0 0,0-1 0,0 1 0,0 0 0,0 0 0,0 0 0,0-1 0,0 1 0,0 0 0,0 0 0,0 0 0,0-1 0,0 1 0,0 0 0,0 0 0,0 0 0,0-1 0,0 1 0,0 0 0,0 0 0,0 0 0,0 0 0,0-1 0,1 1 0,-1 0 0,0 0 0,0 0 0,0 0 0,0-1 0,0 1 0,1 0 0,-1 0 0,0 0 0,0 0 0,0 0 0,0 0 0,1 0 0,-1 0 0,0 0 0,0 0 0,0-1 0,1 1 0,-1 0 0,0 0 0,0 0 0,0 0 0,0 0 0,1 0 0,-1 0 0,0 0 0,0 0 0,1 1 0,15-4 0,-15 3 0,22-1-1365,2 0-5461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24575,'0'3'0,"2"1"0,2 2 0,2 1 0,4-2 0,2-1 0,2-1 0,1-2 0,2 0 0,0-1 0,0 0 0,0 0 0,0 0 0,-3 2 0,-1 2 0,0-1 0,-2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127 305 24575,'-2'56'0,"1"-34"0,0 0 0,1-1 0,1 1 0,1-1 0,1 1 0,8 26 0,-10-46 0,0 1 0,0 0 0,0 0 0,0-1 0,0 1 0,1-1 0,0 1 0,-1-1 0,1 0 0,0 1 0,0-1 0,0 0 0,1 0 0,-1 0 0,0-1 0,1 1 0,4 2 0,-3-3 0,1 1 0,-1-1 0,1 0 0,0-1 0,-1 1 0,1-1 0,0 0 0,-1 0 0,1 0 0,7-2 0,-6 1 0,0 0 0,-1 0 0,1 0 0,0-1 0,-1 1 0,1-1 0,-1-1 0,0 1 0,0-1 0,0 0 0,0 0 0,0-1 0,-1 1 0,1-1 0,-1 0 0,0 0 0,0 0 0,0-1 0,-1 0 0,1 1 0,-1-1 0,-1 0 0,1-1 0,2-6 0,4-10 0,-2-1 0,0 0 0,-2 0 0,0 0 0,1-28 0,-1-119 0,-5 152 0,0 0 0,1 9 0,-1-1 0,0 0 0,-1 0 0,0 0 0,0 1 0,-1-1 0,0 0 0,-1 1 0,-3-10 0,5 17 0,-1 1 0,1-1 0,0 1 0,-1-1 0,1 1 0,-1 0 0,1 0 0,-1-1 0,1 1 0,-1 0 0,0 1 0,0-1 0,1 0 0,-1 0 0,0 1 0,0-1 0,0 1 0,0-1 0,0 1 0,-3 0 0,-5 0 0,0 0 0,-18 2 0,9 0 0,-2-1 0,-2 0 0,1 1 0,-36 7 0,52-8 0,-1 1 0,1 0 0,-1 1 0,1-1 0,0 1 0,0 1 0,0-1 0,1 1 0,-1 0 0,1 0 0,0 1 0,0-1 0,-5 7 0,2 0-195,0 1 0,1 0 0,0 0 0,1 1 0,0 0 0,-4 17 0,-1 4-6631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 24575,'33'-2'0,"-14"1"0,0 1 0,22 2 0,-37-2 0,0 0 0,-1 1 0,1 0 0,0-1 0,-1 2 0,1-1 0,-1 0 0,1 1 0,-1-1 0,1 1 0,-1 0 0,0 0 0,0 1 0,0-1 0,0 0 0,4 6 0,-5-5 0,0 1 0,-1-1 0,1 0 0,-1 1 0,0-1 0,0 1 0,0 0 0,0-1 0,0 1 0,-1 4 0,0 42 0,-1-30 0,1 166 0,-2 76 0,-1-221 0,-1-1 0,-3 1 0,-15 54 0,-47 113 0,25-110 0,43-96 17,1 0 0,-1 0 0,0-1 1,0 1-1,0 0 0,0-1 0,0 1 0,0-1 0,0 1 0,0-1 0,-1 0 0,1 1 0,-1-1 0,1 0 0,-1 0 0,1 0 0,-1 0 0,0 0 1,-2 1-1,-1-1-261,0 0 0,0 0 0,0 0 0,0 0 1,0-1-1,-5 0 0,-5 0-6582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24575,'-1'1'0,"0"-1"0,1 1 0,-1 0 0,0-1 0,1 1 0,-1 0 0,0-1 0,1 1 0,-1 0 0,1 0 0,0 0 0,-1 0 0,1-1 0,-1 1 0,1 0 0,0 0 0,0 0 0,0 0 0,-1 0 0,1 0 0,0 0 0,0 1 0,0 3 0,-34 269 0,0 7 0,30-253 0,1 0 0,1 43 0,-2 30 0,-2-52-1365,3-31-5461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1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24575,'1'-2'0,"-1"-1"0,1 1 0,0 0 0,0 0 0,0 0 0,0-1 0,0 1 0,0 0 0,1 0 0,-1 1 0,1-1 0,-1 0 0,1 0 0,0 1 0,-1-1 0,1 1 0,0-1 0,0 1 0,0 0 0,0 0 0,1 0 0,1-1 0,-2 1 0,0 0 0,0 0 0,0 0 0,1 0 0,-1 0 0,0 1 0,0-1 0,1 1 0,-1 0 0,0-1 0,1 1 0,-1 0 0,0 0 0,0 0 0,1 1 0,-1-1 0,0 1 0,1-1 0,-1 1 0,0 0 0,0 0 0,3 1 0,-3 0 0,-1 0 0,1 0 0,-1 0 0,0 0 0,1 0 0,-1 1 0,0-1 0,0 0 0,0 1 0,-1-1 0,1 1 0,0-1 0,-1 1 0,0-1 0,1 4 0,-3 44 0,1-31 0,0 11 0,2-16 0,-2 0 0,0 0 0,-4 22 0,4-31 0,-1-1 0,1 0 0,-1 0 0,0 0 0,0 0 0,0 0 0,0-1 0,0 1 0,-1 0 0,0-1 0,0 0 0,0 0 0,0 0 0,0 0 0,-8 5 0,6-4-273,-1 0 0,1 0 0,0 1 0,-8 10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1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24575,'-3'0'0,"-4"3"0,-6 3 0,-4 5 0,-5-1 0,-4 7 0,-1 1 0,-1 3 0,1 0 0,-1 3 0,2 0 0,5-1 0,6-4-8191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 24575,'-15'0'0,"11"1"0,-1-1 0,0 0 0,1 0 0,-1 0 0,1-1 0,-1 0 0,-6-1 0,8-2 0,10 1 0,11 0 0,63-2 0,83 6 0,-158 0 69,1-1-1,0 1 0,-1 0 0,8 2 1,-13-3-114,0 0 0,0 1 0,-1-1 0,1 0 0,0 0 0,0 1 0,0-1 0,0 1 0,-1-1 0,1 1 1,0-1-1,0 1 0,-1-1 0,1 1 0,0 0 0,-1-1 0,1 1 0,-1 0 0,1 0 0,-1-1 0,1 1 1,-1 0-1,0 0 0,1 0 0,-1 0 0,0-1 0,1 1 0,-1 0 0,0 0 0,0 0 0,0 0 0,0 0 1,0 0-1,0 0 0,0 0 0,0-1 0,-1 3 0,-4 10-6781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24575,'0'6'0,"0"7"0,-3 10 0,-4 10 0,-3 14 0,-1 10 0,0 6 0,-2 3 0,-1-6 0,1-10 0,3-10 0,1-12 0,2-11-8191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24575,'281'-9'0,"4"1"0,-266 8 23,37 1-486,-1-3 1,61-10-1,-83 5-6363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24575,'-6'34'0,"1"-10"0,-65 567 0,31-237 0,1-122-1365,33-209-5461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01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24575,'0'470'0,"-2"-459"0,-2-27 0,-3-57-1365,5 33-5461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24575,'6'0'0,"7"3"0,8 6 0,6 8 0,6 7 0,4 4 0,1 1 0,-3-1 0,-7-4 0,-9-5-8191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24575,'-3'0'0,"-4"0"0,-3 0 0,-6 0 0,-3 3 0,-2 7 0,1 6 0,1 8 0,0 1 0,1 3 0,0 0 0,1-3 0,0-2 0,0-6 0,1-5 0,2-1 0,4-4-8191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24575,'-1'0'0,"1"0"0,-1 1 0,1-1 0,-1 0 0,0 1 0,1-1 0,-1 1 0,1-1 0,-1 1 0,1-1 0,0 1 0,-1-1 0,1 1 0,-1-1 0,1 1 0,0-1 0,-1 1 0,1 0 0,0-1 0,0 1 0,0 0 0,-1-1 0,1 1 0,0-1 0,0 2 0,-3 23 0,2-19 0,-16 193 0,-7 50 0,17-202-455,3 0 0,2 56 0,2-88-6371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24575,'3'0'0,"4"0"0,3 0 0,3 0 0,3 0 0,-3 0-8191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24575,'0'0'0,"-1"0"0,0 1 0,1-1 0,-1 0 0,1 1 0,-1-1 0,0 0 0,1 1 0,-1-1 0,1 1 0,-1-1 0,1 0 0,-1 1 0,1-1 0,-1 1 0,1 0 0,0-1 0,-1 1 0,1-1 0,0 1 0,0 0 0,-1-1 0,1 1 0,0 0 0,0 0 0,-6 22 0,5-16 0,-28 162 0,26-144 0,-8 49 0,10-71 0,0 0 0,1-1 0,-1 1 0,1 0 0,-1 0 0,1-1 0,0 1 0,0 0 0,0 0 0,1 0 0,-1-1 0,1 1 0,-1 0 0,1 0 0,0-1 0,0 1 0,0-1 0,3 5 0,-2-5 0,0 0 0,0-1 0,0 1 0,1-1 0,-1 1 0,0-1 0,1 0 0,-1 1 0,1-1 0,-1-1 0,1 1 0,0 0 0,-1-1 0,1 1 0,0-1 0,-1 0 0,1 0 0,0 0 0,3 0 0,86-11-1365,-69 9-5461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24575,'3'0'0,"7"0"0,4 0 0,3 0 0,1 0 0,0 0 0,1 0 0,5 0 0,4 0 0,3 0 0,3 0 0,3 0 0,-1 0 0,-5 0 0,-6 0-8191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24575,'-4'50'0,"-1"0"0,-3 0 0,-23 79 0,14-60 0,-39 112 0,48-159 0,5-11 0,1 0 0,-3 19 0,4-20 0,-1 0 0,0 0 0,-6 17 0,3-12 0,-1 0 0,0 0 0,-10 16 0,16-31-31,0 1 0,0-1 0,0 0 0,-1 1 0,1-1 0,0 1 0,0-1 0,0 0 0,-1 0 0,1 1 0,0-1 0,0 0 0,-1 1 0,1-1 0,0 0 0,-1 0 0,1 1 0,0-1 0,-1 0 0,1 0 0,0 0 0,-1 0 0,1 1 0,-1-1-1,1 0 1,0 0 0,-1 0 0,1 0 0,-1 0 0,1 0 0,0 0 0,-1 0 0,1 0 0,-1 0 0,1 0 0,0 0 0,-1-1 0,1 1 0,0 0 0,-1 0 0,1 0 0,0 0 0,-1-1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35 24575,'1'-1'0,"-1"0"0,0-1 0,1 1 0,-1 0 0,1-1 0,-1 1 0,1 0 0,0 0 0,-1 0 0,1-1 0,0 1 0,0 0 0,0 0 0,0 0 0,0 0 0,0 0 0,0 1 0,0-1 0,0 0 0,0 0 0,1 1 0,-1-1 0,0 1 0,1-1 0,-1 1 0,0-1 0,1 1 0,1-1 0,40-5 0,-43 6 0,10-1 0,1 1 0,-1 0 0,0 0 0,0 1 0,1 1 0,-1-1 0,13 5 0,-18-4 0,0 0 0,-1 1 0,1-1 0,-1 1 0,1 0 0,-1 0 0,0 0 0,0 0 0,0 1 0,0 0 0,-1 0 0,1 0 0,-1 0 0,0 0 0,0 1 0,2 5 0,1 1 0,-1 0 0,0 0 0,-1 1 0,0-1 0,-1 1 0,-1 0 0,1 0 0,-2 0 0,0 1 0,0-1 0,-2 23 0,0-30 0,-1 0 0,1 0 0,-1 0 0,0 0 0,0 0 0,-1 0 0,0 0 0,0 0 0,0-1 0,0 0 0,0 0 0,-1 1 0,0-2 0,0 1 0,-7 5 0,-6 3 0,0 0 0,-30 14 0,11-6 0,23-12 0,1-1 0,-1 0 0,-1 0 0,0-2 0,1 0 0,-2 0 0,-28 4 0,32-7 0,-1-1 0,-20 7 0,32-8 0,-1 0 0,1 0 0,0 0 0,0 0 0,0 0 0,0 0 0,-1 1 0,1-1 0,0 0 0,0 0 0,0 0 0,-1 0 0,1 0 0,0 0 0,0 0 0,0 0 0,0 0 0,0 1 0,-1-1 0,1 0 0,0 0 0,0 0 0,0 0 0,0 0 0,0 1 0,0-1 0,0 0 0,-1 0 0,1 0 0,0 0 0,0 1 0,0-1 0,0 0 0,0 0 0,0 0 0,0 1 0,0-1 0,0 0 0,0 0 0,0 0 0,0 1 0,0-1 0,0 0 0,0 0 0,0 0 0,1 0 0,-1 1 0,0-1 0,0 0 0,0 0 0,0 0 0,0 0 0,0 1 0,0-1 0,1 0 0,10 9 0,-8-7 0,257 168 0,13-17 0,-190-108 0,-60-35-1365,-6-5-5461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24575,'-7'224'0,"-49"302"0,43-413 0,8-52 0,-16 62 0,16-103 0,1-13 0,1-14 0,0-19-1365,2-7-5461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 24575,'35'-7'0,"-5"0"0,67 1 0,-85 6 0,1 1 0,-1 0 0,1 1 0,-1 0 0,21 7 0,-28-7 0,-1 1 0,1 0 0,0 0 0,-1 0 0,0 1 0,1 0 0,-1 0 0,-1 0 0,1 0 0,-1 0 0,1 1 0,-1-1 0,0 1 0,-1 0 0,3 5 0,3 9 0,-1 0 0,9 34 0,-11-35 0,-1-3 0,-1 0 0,0 0 0,1 21 0,-3-32 0,-1 1 0,-1-1 0,1 0 0,-1 1 0,1-1 0,-1 0 0,0 0 0,-1 1 0,1-1 0,-1 0 0,0 0 0,0 0 0,0-1 0,0 1 0,-1 0 0,-4 4 0,-15 14 0,-2-1 0,-29 20 0,28-23 0,0 2 0,-25 26 0,40-38 0,0 0 0,0-1 0,-1 0 0,-1 0 0,1-1 0,-1 0 0,0-1 0,-13 3 0,-9 6 0,-14 8-1365,2 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02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24575,'5'-1'0,"0"1"0,0-1 0,0-1 0,-1 1 0,1-1 0,-1 0 0,1 0 0,-1 0 0,1 0 0,-1-1 0,4-3 0,-3 2 0,1 1 0,0-1 0,1 1 0,11-4 0,-10 4 0,1 1 0,-1 1 0,1-1 0,0 2 0,-1-1 0,1 1 0,0 0 0,0 1 0,-1 0 0,1 0 0,11 4 0,-15-3 0,0 0 0,0 0 0,0 1 0,0 0 0,0-1 0,-1 2 0,1-1 0,-1 0 0,0 1 0,0 0 0,0 0 0,0 0 0,-1 0 0,0 1 0,0 0 0,0-1 0,0 1 0,3 10 0,0 2 0,-1 0 0,-1 1 0,0 0 0,-1-1 0,-1 1 0,-1 1 0,-2 28 0,0-41 0,0 1 0,-1 0 0,1-1 0,-2 0 0,1 1 0,-1-1 0,0 0 0,0 0 0,0 0 0,-1-1 0,-7 9 0,-7 6 0,-33 29 0,19-20 0,23-22 0,0-1 0,-1 0 0,0 0 0,1-1 0,-2 0 0,1-1 0,-12 4 0,-14 5 0,24-8-1365,1-1-5461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24575,'0'-2'0,"3"-2"0,3 0 0,5 2 0,2 0 0,2 0 0,2 2 0,0-1 0,1 1 0,-1 1 0,1-1 0,-1 0 0,-3 3 0,-3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24575,'6'0'0,"7"0"0,10 0 0,8 0 0,6 0 0,3 0 0,-3 0 0,-1 0 0,-5 0 0,-4 0 0,-4 0 0,-1 0 0,6 3 0,-3 1-8191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40 24575,'-1'11'0,"-1"0"0,1 0 0,-2 0 0,-4 13 0,-2 13 0,-2 20 0,2 0 0,3 0 0,3 103 0,3-157 0,1 0 0,-1 0 0,1 1 0,0-1 0,0 0 0,0 0 0,0 0 0,1 0 0,-1 0 0,1 0 0,0-1 0,0 1 0,0 0 0,0-1 0,0 1 0,0-1 0,1 0 0,-1 0 0,1 0 0,0 0 0,-1 0 0,1-1 0,0 1 0,0-1 0,0 0 0,0 1 0,1-2 0,-1 1 0,0 0 0,5 0 0,4 1 0,1-1 0,-1 0 0,1-1 0,-1 0 0,1-1 0,22-5 0,-20 2 0,-1 0 0,0-1 0,0-1 0,0 0 0,-1-1 0,0 0 0,0-1 0,-1-1 0,0 0 0,-1 0 0,0-1 0,0-1 0,-1 0 0,0 0 0,-1-1 0,0 0 0,-1-1 0,-1 0 0,0 0 0,0 0 0,-1-1 0,-1 0 0,-1-1 0,0 1 0,0-1 0,-2 1 0,2-18 0,-3 12 0,-2-66 0,0 78 0,0 0 0,0 0 0,-1 0 0,0 0 0,0 0 0,-1 1 0,0-1 0,-5-9 0,5 14 0,0 0 0,0-1 0,0 1 0,0 0 0,0 0 0,-1 1 0,1-1 0,-1 1 0,0-1 0,0 1 0,0 0 0,0 1 0,0-1 0,0 1 0,0 0 0,0 0 0,-8-1 0,-8-1 0,-1 2 0,-30 1 0,28 1 0,-45 1-1365,44-2-5461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2:20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1723 1277 24575,'0'-2'0,"-1"0"0,0 0 0,1 0 0,-1 0 0,0 0 0,0 0 0,0 1 0,0-1 0,-1 0 0,1 1 0,0-1 0,-3-1 0,-1-3 0,-170-177 0,-17 15 0,163 143 0,-54-47 0,-186-151 0,198 170 0,-150-85 0,75 63 0,-231-135 0,253 122-1365,108 78-5461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2:2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339 103 24575,'0'-1'0,"0"0"0,0 1 0,-1-1 0,1 0 0,-1 1 0,1-1 0,0 0 0,-1 1 0,1-1 0,-1 0 0,1 1 0,-1-1 0,0 1 0,1-1 0,-1 1 0,0-1 0,1 1 0,-1-1 0,0 1 0,1 0 0,-1 0 0,-1-1 0,-22-7 0,17 7 0,-81-32 0,64 23 0,0 1 0,-1 0 0,-1 2 0,-31-5 0,55 12 0,0 0 0,1-1 0,-1 1 0,1 0 0,-1 0 0,0 0 0,1 0 0,-1 0 0,0 1 0,1-1 0,-1 0 0,1 1 0,-1-1 0,1 1 0,-1 0 0,1-1 0,-1 1 0,1 0 0,0 0 0,-1 0 0,1 0 0,0 0 0,0 0 0,-1 0 0,1 0 0,-1 3 0,0 1 0,0-1 0,1 1 0,-1-1 0,1 1 0,0 0 0,1 0 0,-1 0 0,1 4 0,0 24 0,2 0 0,1 0 0,2 0 0,1-1 0,1 0 0,2 0 0,19 46 0,-20-59-1365,0-6-5461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 24575,'-1'0'0,"0"0"0,1 0 0,-1 0 0,0 1 0,1-1 0,-1 0 0,0 1 0,1-1 0,-1 1 0,1-1 0,-1 0 0,1 1 0,-1-1 0,1 1 0,-1 0 0,1-1 0,-1 1 0,1-1 0,0 1 0,-1 0 0,1-1 0,0 1 0,-1 1 0,-5 18 0,5-18 0,-36 196 0,14-66 0,-7 59 0,17-98 0,-32 119 0,27-153 0,-5 17 0,2 1 0,-16 130 0,23-98-1365,11-85-5461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24575,'35'-12'0,"-13"9"0,1 1 0,-1 0 0,44 5 0,-65-3 0,1 1 0,0-1 0,0 1 0,-1-1 0,1 1 0,0-1 0,-1 1 0,1 0 0,0 0 0,-1 0 0,0 0 0,1 0 0,-1 0 0,1 1 0,-1-1 0,0 0 0,0 1 0,0-1 0,0 1 0,0-1 0,0 1 0,0-1 0,0 1 0,0 2 0,2 5 0,0 0 0,-1 0 0,2 16 0,-1-4 0,2 2 0,5 20 0,-2 0 0,-2 0 0,1 57 0,-8-88 0,2-2 0,-2-1 0,1 1 0,-4 16 0,3-23 0,0 0 0,0-1 0,0 1 0,0 0 0,-1-1 0,1 1 0,-1-1 0,1 1 0,-1-1 0,0 1 0,0-1 0,0 0 0,0 0 0,0 0 0,-1 0 0,-3 2 0,-38 26 0,29-19 0,-33 18 0,26-18-1365,1-1-5461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7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 24575,'0'-3'0,"-9"5"0,-8 5 0,-7 4 0,-6 3 0,0 0 0,5-4-8191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8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24575,'-9'22'0,"2"0"0,0 0 0,-6 43 0,9-45 0,-26 119 0,-69 198 0,94-322 0,1 0 0,0 1 0,2-1 0,-2 28 0,5 66 0,1-41 0,-3-22 0,0 31 0,1-69 0,1 0 0,0 1 0,1-1 0,-1 0 0,2 0 0,5 14 0,-7-18 0,1 0 0,1-1 0,-1 1 0,0 0 0,1 0 0,0-1 0,0 0 0,0 0 0,0 1 0,0-2 0,1 1 0,-1 0 0,1-1 0,0 1 0,0-1 0,0 0 0,6 2 0,-4-3 0,-1 0 0,1 0 0,0 0 0,0-1 0,0 0 0,0 0 0,0 0 0,0-1 0,0 0 0,0 0 0,9-3 0,-1-1 0,0-1 0,0-1 0,-1 0 0,0 0 0,0-1 0,-1-1 0,0 0 0,0-1 0,13-15 0,-16 14 110,0-1-1,12-21 0,8-12-1802,-20 34-5133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9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24575,'0'-3'0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9:30:19.5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24575,'0'3'0,"3"1"0,4-1 0,0 3 0,5 0 0,4-1 0,1-1 0,1 1 0,0 0 0,-2 2 0,-2 0 0,0 1 0,0 0 0,-2 1 0,-3 2 0,0-1 0,-2-2-8191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24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1888 186 24575,'-3'-1'0,"-1"0"0,0-1 0,1 0 0,-1 1 0,1-1 0,-1-1 0,1 1 0,0 0 0,0-1 0,0 0 0,0 0 0,0 1 0,-4-8 0,-4-1 0,3 3 0,0 0 0,0 1 0,-1 1 0,0-1 0,0 1 0,-1 1 0,0 0 0,0 0 0,0 1 0,0 0 0,-15-3 0,-213-18 0,204 22 0,-45-1 0,40 4 0,1-3 0,-1-1 0,-38-10 0,57 10 0,0 1 0,-1 0 0,1 2 0,-1 0 0,0 1 0,1 1 0,-1 1 0,1 1 0,-38 11 0,6-2 0,-62 19 0,-24 10 0,85-27 0,-97 40 0,130-43 0,1 0 0,-28 22 0,11-7 0,18-13 0,1 2 0,0 1 0,0 0 0,2 1 0,0 0 0,-21 34 0,4-12 0,21-27 0,1 1 0,-9 15 0,6-8 0,4-6 0,1 0 0,0 0 0,1 1 0,0 0 0,-7 26 0,9-7 0,1 1 0,1-1 0,2 1 0,4 36 0,-1 6 0,-2-68 0,1 0 0,0-1 0,1 1 0,0-1 0,0 0 0,1 0 0,0 0 0,0 0 0,1 0 0,0 0 0,6 8 0,-3-5 0,2 0 0,-1-1 0,1 0 0,1-1 0,0 0 0,16 13 0,-7-11 0,0 0 0,1-1 0,24 8 0,28 15 0,-14-5 0,81 28 0,-135-55 0,10 4 0,0-2 0,28 4 0,16 5 0,-32-6 0,-1 0 0,2-2 0,41 2 0,83-7 0,-59-1 0,281-11 0,-339 7 0,0-1 0,0-2 0,-1-2 0,56-25 0,-79 32 0,34-15 0,-21 7 0,30-8 0,-47 18 0,0-1 0,-1 0 0,1-1 0,-1 1 0,1-1 0,-1 0 0,0 0 0,0-1 0,-1 1 0,1-1 0,5-9 0,23-22 0,-19 22 0,0-1 0,19-26 0,16-17 0,-36 44 0,-1 0 0,0 0 0,-1-1 0,-1-1 0,0 0 0,-1 0 0,-1-1 0,0 0 0,-1 0 0,-1-1 0,-1 0 0,-1 0 0,0 0 0,-1-1 0,-1 1 0,-1-35 0,0-7 0,-3-48 0,0 98 0,1-1 0,-2 1 0,1 0 0,-2 0 0,1 0 0,-1 0 0,-1 0 0,0 1 0,0 0 0,-1 0 0,0 0 0,0 1 0,-15-15 0,9 10 72,0 0 0,1-1 0,-10-16 0,-12-17-1725,24 36-5173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24575,'-3'0'0,"-4"0"0,-6 0 0,-10 5 0,-15 9 0,-15 9 0,1 1-8191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0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24575,'3'0'0,"4"0"0,3 0 0,7 0 0,2 0 0,4 0 0,1 0 0,2 0 0,3 0 0,1 3 0,2 1 0,1-1 0,1 0 0,-6-1-8191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24575,'3'0'0,"6"0"0,9 0 0,5 0 0,6 3 0,5 1 0,7-1 0,1 0 0,-3-1 0,-3 0 0,-7-2-8191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2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24575,'-2'0'0,"0"0"0,0 0 0,0 1 0,0-1 0,1 1 0,-1 0 0,0-1 0,0 1 0,1 0 0,-1 0 0,1 0 0,-1 0 0,1 0 0,-1 0 0,1 1 0,-1-1 0,0 2 0,-21 29 0,14-19 0,-9 13 0,-10 16 0,-28 52 0,49-80 0,1-1 0,0 1 0,1 0 0,1 1 0,0-1 0,1 1 0,0 0 0,0 23 0,3-31 0,1-1 0,0 0 0,1 1 0,0-1 0,0 0 0,0 0 0,1 0 0,-1 0 0,2-1 0,-1 1 0,0-1 0,1 0 0,0 0 0,0 0 0,1 0 0,-1-1 0,1 1 0,0-1 0,10 6 0,-2-1 0,0-1 0,1-1 0,0 0 0,0-1 0,1 0 0,-1-1 0,19 4 0,-18-7 0,1 0 0,-1 0 0,0-1 0,0-1 0,1-1 0,-1 0 0,0-1 0,0-1 0,0 0 0,0-1 0,0 0 0,-1-2 0,1 1 0,-2-2 0,1 0 0,-1 0 0,0-2 0,0 1 0,-1-2 0,0 1 0,-1-2 0,0 0 0,0 0 0,9-15 0,-16 21 0,-1 0 0,0-1 0,0 0 0,0 1 0,-1-1 0,0 0 0,0 0 0,-1-1 0,0 1 0,1-11 0,-1-5 0,-4-39 0,0 15 0,3 41 0,0 1 0,-1-1 0,1 1 0,-1-1 0,0 1 0,0 0 0,-1-1 0,1 1 0,-1 0 0,0 0 0,0 0 0,0 0 0,-4-4 0,0 2 0,1 0 0,-1 0 0,0 1 0,-1 0 0,1 1 0,-12-7 0,-10-5-341,-1 2 0,0 2-1,-57-17 1,58 21-6485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0 24575,'-19'0'0,"1"1"0,-1 1 0,1 0 0,0 2 0,0 0 0,0 1 0,0 0 0,1 2 0,0 0 0,0 1 0,1 0 0,-27 20 0,40-26 0,0 1 0,0 0 0,0 0 0,1 1 0,-1-1 0,1 1 0,0-1 0,0 1 0,0 0 0,0 0 0,1-1 0,0 1 0,-1 0 0,1 0 0,1 1 0,-2 5 0,1 9 0,1-1 0,2 28 0,0-13 0,-2-18 0,1 0 0,1 0 0,1 0 0,4 17 0,-4-24 0,0 0 0,0 0 0,0-1 0,1 1 0,0-1 0,1 1 0,-1-1 0,12 12 0,5 3 0,-10-10 0,1 0 0,-1-1 0,16 11 0,-22-19 0,0 0 0,1 0 0,0 0 0,-1 0 0,1-1 0,0 0 0,0 0 0,0-1 0,1 0 0,-1 0 0,10 0 0,-8 0 0,0-1 0,0 0 0,0 0 0,0-1 0,0-1 0,0 1 0,0-1 0,-1 0 0,1-1 0,-1 0 0,1 0 0,-1 0 0,0-1 0,0 0 0,0-1 0,-1 1 0,0-1 0,0-1 0,0 1 0,0-1 0,8-12 0,72-84 0,-82 96 0,0-1 0,0 1 0,-1-1 0,0 1 0,0-1 0,-1 0 0,0 0 0,0 0 0,0 0 0,-1-1 0,0 1 0,-1 0 0,1-1 0,-2-12 0,0 15 0,0 0 0,0 0 0,0 0 0,0 0 0,-1 0 0,0 0 0,0 1 0,0-1 0,-1 1 0,1-1 0,-1 1 0,0 0 0,0 0 0,-1 0 0,1 0 0,-1 1 0,0 0 0,0-1 0,0 1 0,0 1 0,-9-6 0,-53-24-1365,57 26-5461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0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24575,'2'0'0,"5"0"0,3 0 0,3 0 0,3 0 0,0 0 0,4 0 0,2 0 0,-1 0 0,2 3 0,3 1 0,3 0 0,-1-1 0,-5 2 0,-6 0-8191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24575,'-3'52'0,"-3"-1"0,-1 0 0,-23 80 0,-1 2 0,24-91 227,3-16-1023,-12 43 0,11-56-6030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2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24575,'3'0'0,"4"0"0,3 0 0,4 0 0,1 0 0,-1 3 0,-1 0 0,1 1 0,1-1 0,0-1 0,1-1 0,1-1 0,-1 1 0,1-1 0,-3 0-8191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4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24575,'-13'36'0,"-8"157"0,8-46 0,-9 40 0,7-95 0,9-60 0,-5 54 0,10-36 186,1-15-962,-9 64 1,6-82-6051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24575,'14'-12'0,"1"1"0,0 0 0,1 1 0,0 1 0,20-9 0,-3 1 0,-26 14 0,1-2 0,-1 1 0,1 0 0,0 1 0,0 0 0,11-2 0,-17 4 0,-1 1 0,1 0 0,-1 0 0,0-1 0,1 1 0,-1 1 0,1-1 0,-1 0 0,1 0 0,-1 0 0,0 1 0,1-1 0,-1 0 0,0 1 0,1 0 0,-1-1 0,0 1 0,1 0 0,-1-1 0,0 1 0,0 0 0,0 0 0,0 0 0,0 0 0,0 0 0,0 0 0,0 1 0,0-1 0,-1 0 0,1 0 0,0 0 0,-1 1 0,1-1 0,-1 0 0,1 1 0,-1-1 0,0 1 0,0-1 0,1 2 0,1 16 0,-1 1 0,0-1 0,-3 30 0,-1-2 0,3-39 20,0 1 0,-1-1 0,-1 1-1,0-1 1,0 0 0,0 0 0,-1 1-1,0-2 1,-1 1 0,1 0 0,-2-1-1,1 1 1,-10 10 0,-3 1-69,0-1 0,-2-1 0,-25 18 0,18-14-674,-25 25 0,42-36-6103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25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1 24575,'-1'60'0,"-4"0"0,-15 79 0,-44 113 0,61-241 0,1 0 0,0 0 0,1 0 0,0 14 0,1-13 0,-1 0 0,-3 21 0,-6-11-1365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0 24575,'-6'0'0,"-11"3"0,-10 6 0,-10 8 0,-4 4 0,0 1 0,0-1 0,4 3 0,4-1 0,6-1 0,9-4-8191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7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24575,'-3'61'0,"-15"85"0,11-94 0,-28 112 0,24-121 0,1 0 0,2 1 0,2 1 0,1 47 0,4-74 17,0 0-1,-7 31 1,3-18-1432,2-15-5411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24575,'5'-3'0,"9"-3"0,3-2 0,6-1 0,4-3 0,3 1 0,2 0 0,-1-2 0,-3 2 0,-9 8 0,-14 14 0,-16 10 0,-12 13 0,-2 1-8191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8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24575,'6'0'0,"7"0"0,8 0 0,5-3 0,2-3 0,-2-2 0,-1-1 0,-4 0 0,-1 2 0,-2 2 0,0-1 0,-2 1 0,1 0 0,-1 2 0,-2 4 0,-5 5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9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7 114 24575,'-3'0'0,"-1"-3"0,6-1 0,14-3 0,10-2 0,7-4 0,3-1 0,-2 1 0,-7 0 0,-4 2 0,-4 0 0,-2 2 0,-4 3-8191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0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24575,'0'1003'0,"0"-1041"-1365,0 10-5461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1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25 147 24575,'38'-40'0,"-19"19"0,2 1 0,0 0 0,26-17 0,-46 36 0,0 0 0,0 0 0,1 0 0,-1 0 0,1 1 0,-1-1 0,0 1 0,1-1 0,-1 1 0,1-1 0,0 1 0,-1 0 0,2 0 0,-2 0 0,0 0 0,-1 0 0,1 0 0,0 0 0,0 1 0,-1-1 0,1 0 0,0 1 0,-1-1 0,1 0 0,0 1 0,-1-1 0,1 1 0,-1-1 0,1 1 0,-1-1 0,1 1 0,-1-1 0,1 2 0,2 3 0,-1-1 0,-1 1 0,1 0 0,-1 0 0,0 0 0,1 8 0,4 13 0,0-7 0,1 0 0,-1 0 0,0 0 0,-2 1 0,0-1 0,-1 1 0,0 21 0,-3-26 0,-1 0 0,0 0 0,-1 0 0,-1 0 0,-5 19 0,4-25 0,1 1 0,-2-1 0,1 0 0,-1 0 0,-1-1 0,0 0 0,0 0 0,-13 14 0,-5 1-170,1 1-1,1 1 0,2 1 1,0 0-1,2 2 0,1 0 1,-17 38-1,24-37-6655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24575,'0'-3'0,"3"-3"0,6-2 0,9-1 0,2 0 0,2-1 0,0 1 0,-4 6 0,-5 5 0,-5 5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3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24575,'3'0'0,"3"0"0,4-3 0,6-1 0,6 0 0,5-2 0,4 0 0,-1 1 0,0-1 0,-1 0 0,-4 1 0,-6-1 0,-3 0 0,-1 1 0,-4 2-8191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3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24575,'35'13'0,"28"5"0,-50-14 0,1 1 0,0-2 0,0 0 0,0 0 0,21 0 0,99-5-1365,-119 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27.7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0 187 24575,'23'-21'0,"30"-23"0,-51 42 0,11-8 0,15-11 0,49-32 0,-66 48 0,-1 0 0,1 0 0,0 1 0,0 0 0,1 1 0,-1 0 0,1 0 0,22 0 0,123 5 0,-149-1 0,1 0 0,-1 1 0,0 0 0,1 1 0,-1 0 0,0 0 0,-1 1 0,10 5 0,-12-6 0,0 0 0,0 0 0,-1 1 0,1 0 0,-1 0 0,1 0 0,-1 0 0,0 1 0,-1 0 0,1 0 0,-1 0 0,5 9 0,-6-3 0,1 1 0,-1 0 0,-1 0 0,0 0 0,-1 0 0,0 0 0,-2 14 0,0 9 0,2-30 0,0-1 0,-1 1 0,0-1 0,0 0 0,0 1 0,-1-1 0,1 0 0,-1 0 0,0 0 0,0 0 0,0 0 0,-1 0 0,1 0 0,-1-1 0,0 0 0,0 1 0,0-1 0,-1 0 0,1 0 0,-1-1 0,0 1 0,1-1 0,-1 0 0,-6 3 0,-2 0 0,1-1 0,-1 0 0,-1 0 0,1-1 0,0-1 0,-1 0 0,-20 0 0,-49 4 0,1 3 0,-82 20 0,143-26-455,-1-1 0,-36-1 0,43-1-6371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24575,'0'320'-1365,"0"-306"-5461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6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74 24575,'0'-2'0,"-3"-2"0,-4-2 0,0-4 0,-2-2 0,-3 0 0,1 0 0,0 2 0,1 5 0,6 6 0,6 7 0,5 1 0,2 2 0,2-1 0,0-1-8191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2335 7 24575,'0'0'0,"0"-1"0,0 1 0,-1-1 0,1 1 0,0 0 0,0-1 0,0 1 0,-1 0 0,1-1 0,0 1 0,-1 0 0,1-1 0,0 1 0,-1 0 0,1 0 0,0-1 0,-1 1 0,1 0 0,-1 0 0,1 0 0,0 0 0,-1-1 0,1 1 0,-1 0 0,1 0 0,-1 0 0,1 0 0,0 0 0,-1 0 0,0 0 0,-15 1 0,10 0 0,-1 1 0,0 0 0,1 0 0,0 1 0,-1 0 0,1 0 0,-7 6 0,7-6 0,-379 238 22,117-71-143,-214 121-414,-313 197 576,629-372 380,77-52-249,44-31-1537,31-21-5461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0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24575,'-4'4'0,"1"0"0,0 0 0,0 1 0,0-1 0,1 1 0,-1 0 0,-2 8 0,-3 6 0,-92 172 0,77-154 0,-1 0 0,-56 62 0,69-87 0,7-9 0,0 1 0,1 0 0,-1 0 0,1 0 0,0 0 0,0 1 0,0-1 0,-2 7 0,4-11 0,1 1 0,0 0 0,0-1 0,0 1 0,0 0 0,0-1 0,0 1 0,0-1 0,0 1 0,0 0 0,0-1 0,0 1 0,1 0 0,-1-1 0,0 1 0,0-1 0,1 1 0,-1-1 0,0 1 0,1-1 0,-1 1 0,0-1 0,1 1 0,-1-1 0,1 1 0,-1-1 0,1 1 0,-1-1 0,1 0 0,-1 1 0,1-1 0,0 0 0,22 7 0,16-2 0,1-3 0,74-4 0,-51 0 0,385-16-1365,-407 15-5461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24575,'1'122'0,"-6"166"0,-21-141 0,8-59 0,17-80 0,0-1 0,1 1 0,0 0 0,0 0 0,0-1 0,1 1 0,1 0 0,-1-1 0,1 1 0,5 12 0,-6-17 0,0 0 0,1 0 0,-1 0 0,1 0 0,0 0 0,0-1 0,0 1 0,0 0 0,0-1 0,1 0 0,-1 1 0,1-1 0,0 0 0,-1 0 0,1 0 0,0-1 0,0 1 0,0-1 0,0 1 0,1-1 0,-1 0 0,0 0 0,0-1 0,1 1 0,-1-1 0,6 1 0,10-4 0,0 0 0,0-2 0,0 0 0,0-1 0,-1-1 0,25-12 0,-5 3 0,-2 3 0,-22 8 0,-1 0 0,1 0 0,-1-1 0,-1-1 0,1 0 0,12-10 0,-22 15-114,-1 0 1,0 0-1,0-1 0,-1 1 0,1 0 1,0-1-1,-1 0 0,1 1 0,-1-1 1,0 0-1,2-5 0,0-9-6712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24575,'-2'0'0,"-5"3"0,-6 7 0,-4 4 0,-5 3 0,-2 1 0,4-2-8191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51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53 24575,'-4'-1'0,"1"0"0,0 0 0,0 0 0,0 0 0,0 0 0,0-1 0,0 0 0,-5-3 0,-8-4 0,3 3 0,-1 1 0,-1 1 0,1 0 0,-1 1 0,1 0 0,-18 0 0,-91 3 0,57 1 0,62-1 0,0 1 0,1-1 0,-1 0 0,1 1 0,-1 0 0,1-1 0,-1 2 0,1-1 0,0 0 0,-1 1 0,1-1 0,0 1 0,0 0 0,0 0 0,0 0 0,0 0 0,1 1 0,-4 2 0,0 3 0,1 0 0,-1 0 0,1 1 0,1 0 0,-6 14 0,-11 28 0,-18 65 0,35-93 0,1 0 0,2 0 0,0 1 0,3 36 0,0-1 0,-2-54 0,-1 1 0,1-1 0,1 0 0,-1 1 0,1-1 0,0 1 0,0-1 0,1 0 0,-1 0 0,1 0 0,0 0 0,1 0 0,-1 0 0,1-1 0,0 1 0,0-1 0,0 1 0,1-1 0,6 6 0,5 5 0,1-1 0,1-1 0,19 13 0,-28-21 0,0-1 0,0-1 0,1 1 0,0-1 0,-1 0 0,1-1 0,0 0 0,0-1 0,17 2 0,154-4 0,-76 0 0,-98 1 0,0 0 0,0 0 0,0-1 0,0 0 0,0 0 0,-1 0 0,8-3 0,-12 4 0,1-1 0,0 0 0,-1 0 0,1-1 0,-1 1 0,1 0 0,-1 0 0,1-1 0,-1 1 0,0-1 0,0 1 0,0-1 0,0 1 0,0-1 0,0 0 0,0 0 0,0 1 0,-1-1 0,1 0 0,-1 0 0,1 0 0,-1 0 0,0 0 0,0 0 0,0-2 0,0-160 0,-3 61 0,3 92 0,1-9 0,-2 0 0,-3-21 0,3 34 0,-1 0 0,0-1 0,0 1 0,-1 0 0,0 0 0,0 0 0,-1 0 0,-7-10 0,-4-5-273,-2 1 0,0 1 0,-2 0 0,-20-17 0,29 30-6553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24575,'0'-3'0,"3"0"0,3-1 0,8 1 0,6 2 0,8-1 0,11 2 0,5-1 0,3 1 0,0 0 0,-9-2 0,-7-2 0,-10 0-8191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24575,'0'79'0,"-10"295"0,2-234-1365,8-126-5461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24575,'0'-3'0,"3"0"0,4-1 0,3 1 0,3 1 0,3 0 0,0 2 0,1-1 0,1 1 0,-1 1 0,1-1 0,-4 0-8191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24575,'-3'0'0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155 341 24575,'29'1'0,"8"-1"0,40-5 0,-66 4 0,0-1 0,0 0 0,-1-1 0,1 0 0,-1 0 0,0-2 0,0 1 0,12-8 0,-18 9 0,0 0 0,0 0 0,-1-1 0,0 0 0,1 1 0,-1-1 0,0 0 0,-1 0 0,1-1 0,-1 1 0,3-7 0,2-8 0,7-30 0,-6 18 0,-6 25 0,14-55 0,-15 55 0,0 1 0,-1 0 0,1-1 0,-1 0 0,0 1 0,0-1 0,-1 1 0,0-1 0,-1-5 0,1 10 0,1 0 0,-1-1 0,0 1 0,0 0 0,0-1 0,0 1 0,0 0 0,-1 0 0,1 0 0,0 0 0,0 0 0,-1 0 0,1 0 0,-1 0 0,1 1 0,-1-1 0,1 0 0,-1 1 0,1-1 0,-1 1 0,1 0 0,-4-1 0,-40 0 0,36 1 0,-20 0 0,-56 4 0,76-4 0,0 2 0,1 0 0,-1 0 0,0 0 0,1 1 0,0 0 0,-10 6 0,12-6 0,1 1 0,1 0 0,-1 0 0,1 0 0,-1 1 0,1 0 0,1-1 0,-6 9 0,-24 48 0,21-39 0,-15 28 0,-33 68 0,54-102 0,0 0 0,1 1 0,0-1 0,2 1 0,-3 30 0,5-33 0,-1 2 0,2 1 0,1 18 0,-1-32 0,0 0 0,0 0 0,1 0 0,-1 0 0,1 0 0,0 0 0,0-1 0,0 1 0,0 0 0,1 0 0,-1-1 0,1 1 0,0-1 0,-1 1 0,1-1 0,0 1 0,0-1 0,4 2 0,6 5 0,0 1 0,17 16 0,-24-20 0,1-1 0,-1 1 0,2-1 0,-1 0 0,0 0 0,1-1 0,0 1 0,0-2 0,0 1 0,1-1 0,-1 0 0,1 0 0,15 2 0,9-2 0,1-2 0,0-2 0,0-1 0,38-7 0,127-35 0,-134 29 0,-58 13 10,4 0-181,-1 0-1,1 0 0,0-2 0,-1 1 0,1-1 0,-1 0 0,16-11 0,-12 3-6654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24575,'3'0'0,"4"0"0,6-3 0,7-1 0,3 0 0,3 2 0,0-1 0,1 2 0,0 0 0,-3 1 0,-6 0-8191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24575,'5'0'0,"6"0"0,5 0 0,7 0 0,5 0 0,3 0 0,0-3 0,-4-1 0,-2 0 0,-1 4 0,2 2 0,-3 0-8191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69 242 24575,'-1'0'0,"0"1"0,0-1 0,0 0 0,-1 1 0,1-1 0,0 1 0,0 0 0,1-1 0,-1 1 0,0 0 0,0-1 0,0 1 0,0 0 0,1 0 0,-1 0 0,0 0 0,1 0 0,-1 0 0,0 2 0,-11 21 0,12-23 0,-6 14 0,2 1 0,-1 0 0,2 1 0,0-1 0,0 24 0,4 87 0,1-67 0,-2-55 0,0 0 0,0-1 0,0 1 0,1 0 0,0 0 0,0 0 0,0-1 0,1 1 0,-1 0 0,1-1 0,0 1 0,1-1 0,-1 0 0,1 0 0,0 0 0,0 0 0,0 0 0,0-1 0,1 1 0,-1-1 0,1 0 0,0 0 0,0 0 0,0 0 0,0-1 0,1 0 0,-1 0 0,1 0 0,-1 0 0,1-1 0,7 2 0,-8-2 0,1 0 0,-1 0 0,1-1 0,-1 1 0,1-1 0,-1 0 0,1 0 0,-1-1 0,1 1 0,-1-1 0,0 0 0,1 0 0,7-4 0,-6 2 0,0 0 0,-1-1 0,1 1 0,-1-1 0,0-1 0,0 1 0,0-1 0,6-8 0,2-4 0,-2-1 0,0 0 0,-1-1 0,14-37 0,-11 21 0,-2 0 0,-2-1 0,-1 0 0,-2-1 0,-1 1 0,-2-1 0,-2 0 0,-6-73 0,4 101 0,-1 0 0,1 0 0,-2 0 0,1 0 0,-1 0 0,-8-15 0,9 20 0,0 1 0,0 0 0,-1-1 0,1 1 0,-1 0 0,1 1 0,-1-1 0,0 0 0,0 1 0,0 0 0,0-1 0,-1 1 0,1 1 0,-1-1 0,1 0 0,-1 1 0,1 0 0,-9-2 0,-12 0 0,-1 1 0,0 2 0,-32 2 0,7 1 0,44-3-151,-1 1-1,1 0 0,-1 0 0,1 1 1,-1-1-1,1 1 0,0 1 1,-8 3-1,-7 5-6674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24575,'0'84'0,"-4"240"0,-1-227 0,-25 127 0,21-178 0,9-45 9,0-1 1,-1 0-1,1 1 0,0-1 0,0 0 1,0 1-1,0-1 0,0 0 0,0 0 0,-1 1 1,1-1-1,0 0 0,0 0 0,0 1 1,-1-1-1,1 0 0,0 0 0,0 1 1,-1-1-1,1 0 0,0 0 0,0 0 0,-1 0 1,1 1-1,0-1 0,-1 0 0,1 0 1,0 0-1,-1 0 0,1 0 0,0 0 0,0 0 1,-1 0-1,1 0 0,0 0 0,-1 0 1,-9-8-1717,-2-7-5119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24575,'2'0'0,"5"0"0,3 0 0,3 0 0,5 0 0,5 0 0,2 0 0,2 0 0,2 0 0,3-3 0,0-1 0,-2 1 0,-5-3 0,-8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5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24575,'0'113'0,"-24"513"0,18-573 161,2-11-924,-18 81 0,16-106-6063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24575,'18'0'0,"-7"1"0,1 0 0,-1-1 0,0-1 0,1 0 0,-1-1 0,0 0 0,0 0 0,0-1 0,0-1 0,17-8 0,-22 9 57,0-1 0,0 1 0,0 1 0,1-1 0,9-2 0,-13 4-152,-1 1 0,1 0 0,0 0 0,-1-1 1,1 2-1,0-1 0,-1 0 0,1 0 0,-1 1 0,1 0 1,-1-1-1,1 1 0,-1 0 0,1 0 0,-1 0 1,0 1-1,3 1 0,9 7-6731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24575,'3'0'0,"6"-3"0,5-1 0,3 0 0,4-1 0,2-1 0,-1 1 0,-1 1 0,-1 2 0,-2 1 0,0 0 0,0 1 0,-2 0 0,1 1 0,0-1 0,-1 0 0,-2 0-8191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24575,'7'39'0,"0"-8"0,4 70 0,-4-1 0,-5 1 0,-4 0 0,-4 0 0,-5-1 0,-24 102 0,22-133 0,9-60 171,1-10 0,-2-15-1878,2-5-5119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24575,'4'-1'0,"-1"0"0,1-1 0,0 1 0,-1-1 0,0 0 0,1 0 0,-1 0 0,0 0 0,0-1 0,5-5 0,1 1 0,1-2 0,1 2 0,0-1 0,0 1 0,0 1 0,1 0 0,0 1 0,1 0 0,-1 1 0,1 0 0,0 1 0,0 0 0,0 1 0,0 1 0,0 0 0,0 1 0,0 0 0,17 2 0,-27-1 0,1 1 0,0-1 0,-1 0 0,1 1 0,-1 0 0,1 0 0,-1 0 0,0 0 0,0 0 0,0 1 0,0-1 0,0 1 0,0 0 0,-1 0 0,1 0 0,-1 0 0,0 0 0,0 1 0,0-1 0,1 5 0,4 5 0,-1 2 0,-1-1 0,6 27 0,-7-23 0,-1 1 0,0-1 0,-1 0 0,-2 1 0,0 0 0,0-1 0,-7 35 0,4-43 29,-1-1-1,0 1 1,-1-1-1,0-1 0,0 1 1,-1 0-1,0-1 1,0 0-1,-1-1 1,0 0-1,-15 13 1,5-7-371,0-1 1,-1 0 0,0-1-1,-33 14 1,30-17-6485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24575,'-2'0'0,"1"0"0,-1 1 0,0-1 0,0 1 0,1 0 0,-1-1 0,0 1 0,1 0 0,-1 0 0,1 0 0,-1 0 0,1 0 0,-1 1 0,-1 1 0,-18 22 0,20-24 0,-6 10 0,0 0 0,1 0 0,1 1 0,-1 0 0,-3 14 0,-16 65 0,19-66 0,-3 21 0,-4 69 0,6-42 0,2-24 0,3-1 0,6 72 0,-3-110 0,1 1 0,1 0 0,0 0 0,0-1 0,1 1 0,9 17 0,38 57 0,-47-80 0,81 104 341,-2-3-2047,-70-85-5120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24575,'3'1'0,"0"0"0,-1-1 0,1 1 0,-1 0 0,1 0 0,-1 0 0,1 1 0,-1-1 0,1 0 0,-1 1 0,0 0 0,0 0 0,0-1 0,0 1 0,2 4 0,27 34 0,-29-38 0,7 14 0,0 0 0,-1 1 0,0 0 0,-2 0 0,0 1 0,-1-1 0,0 2 0,-2-1 0,2 27 0,-1 13 0,-8 97 0,4-144 0,-1 0 0,0 0 0,-1-1 0,0 1 0,0-1 0,-1 1 0,-1-1 0,0 0 0,0 0 0,-1 0 0,0-1 0,-1 1 0,0-1 0,0-1 0,-1 1 0,0-1 0,-11 9 0,-44 43 25,-56 71 0,54-59-1440,53-60-5411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24575,'0'-3'0,"3"-1"0,4 1 0,3 0 0,3 1 0,5 1 0,3 0 0,0 1 0,-1 0 0,0 0 0,-2 0 0,0 0 0,-3 0-8191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24575,'0'3'0,"0"6"0,0 6 0,0 7 0,0 7 0,0 6 0,0 4 0,0 0 0,0-3 0,3-2 0,1-2 0,-1-2 0,0-4 0,0-4 0,-2-2 0,0-3 0,-1-3-8191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4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5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60 129 24575,'3'-1'0,"0"0"0,-1 0 0,1-1 0,-1 0 0,1 1 0,-1-1 0,1 0 0,-1 0 0,2-3 0,5-2 0,30-33 0,-30 31 0,-1-1 0,2 1 0,12-9 0,-19 16 0,0 0 0,0 0 0,0 0 0,1 1 0,-1-1 0,0 1 0,1 0 0,0 0 0,-1 0 0,1 0 0,-1 1 0,1-1 0,0 1 0,0 0 0,5 1 0,-2 0 0,0 1 0,0 0 0,0 0 0,0 0 0,0 1 0,-1 0 0,1 1 0,-1-1 0,0 1 0,0 0 0,0 1 0,-1-1 0,1 1 0,-1 0 0,-1 1 0,6 5 0,2 7 0,0 1 0,-1-1 0,-1 2 0,9 21 0,-12-23 0,10 34 0,-15-47 0,-1 0 0,0 0 0,0 0 0,-1 0 0,0-1 0,0 1 0,0 0 0,0 0 0,-1 0 0,1 0 0,-2 0 0,-1 8 0,0-9 0,0 0 0,-1 0 0,1 0 0,-1 0 0,0-1 0,0 1 0,0-1 0,0 0 0,-9 4 0,-5 5 0,10-7 0,0 0 0,0 0 0,0-1 0,-1 0 0,0-1 0,0 0 0,0 0 0,-15 2 0,-9 0 0,-37-1 0,16 0 0,36-3 81,2 1-442,0 0-1,0-2 0,-30-2 1,30-2-6465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24575,'0'-1'0,"0"-1"0,0 0 0,1 1 0,-1-1 0,0 1 0,1-1 0,-1 1 0,1 0 0,0-1 0,-1 1 0,1 0 0,0-1 0,0 1 0,0 0 0,0 0 0,0-1 0,0 1 0,0 0 0,0 0 0,0 0 0,1 1 0,-1-1 0,0 0 0,1 0 0,-1 1 0,0-1 0,1 0 0,-1 1 0,1 0 0,-1-1 0,1 1 0,-1 0 0,3 0 0,7-2 0,0 2 0,1-1 0,18 3 0,-11-1 0,-6-1 0,0-1 0,23-6 0,20-1 0,146 9-1365,-188-1-5461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24575,'55'1'0,"59"-3"0,-29-13-1365,-71 14-5461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24575,'-1'0'0,"0"1"0,1-1 0,-1 0 0,0 0 0,0 1 0,1-1 0,-1 1 0,0-1 0,1 1 0,-1-1 0,1 1 0,-1-1 0,1 1 0,-1-1 0,1 1 0,-1 0 0,1-1 0,-1 1 0,1 0 0,0-1 0,-1 2 0,-7 19 0,6-17 0,-140 369 0,134-347 0,1 1 0,2 0 0,-3 40 0,2-16 0,4-31 0,1-1 0,1 1 0,1 0 0,0 0 0,2-1 0,5 26 0,-7-43 0,0 0 0,-1 1 0,1-1 0,0 0 0,0 0 0,1 0 0,-1 0 0,0 0 0,1 0 0,-1 0 0,1-1 0,-1 1 0,1 0 0,0-1 0,0 1 0,0-1 0,0 0 0,0 0 0,0 1 0,0-1 0,0-1 0,0 1 0,0 0 0,1 0 0,-1-1 0,0 1 0,5-1 0,5 1 0,1 0 0,-1-2 0,1 1 0,12-3 0,-12 1 0,-1 0 20,1-2 1,0 1-1,-1-2 0,0 1 0,0-2 0,0 0 0,18-12 1,19-9-1548,-20 14-5299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24575,'0'3'0,"-3"4"0,-4 6 0,-3 9 0,-6 5 0,-3 3 0,-2-1 0,1-3 0,3-2 0,2-6 0,4-2 0,3-5-8191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24575,'3'0'0,"4"0"0,3 0 0,3 0 0,2 0 0,2 0 0,3 0 0,1 0 0,1 0 0,-2 0 0,-1 0 0,0 0 0,1 0 0,1 0 0,3 0 0,-1 0 0,-3 0-8191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7:0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24575,'0'3'0,"0"9"0,0 6 0,0 8 0,0 5 0,0 7 0,0 2 0,0 0 0,0-4 0,0-5 0,0-6 0,0-3 0,0-3 0,0-2 0,0-3-8191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4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24575,'8'0'0,"1"-2"0,-1 1 0,1-1 0,-1 0 0,0-1 0,0 0 0,13-7 0,-15 7 0,1-1 0,0 2 0,-1-1 0,1 1 0,0 0 0,0 0 0,1 0 0,-1 1 0,0 1 0,9-1 0,-15 1 0,1 1 0,-1-1 0,0 1 0,1-1 0,-1 1 0,0 0 0,1 0 0,-1-1 0,0 1 0,0 0 0,1 0 0,-1 0 0,0 0 0,0 0 0,0 1 0,0-1 0,-1 0 0,1 0 0,0 1 0,0-1 0,-1 0 0,1 1 0,-1-1 0,1 1 0,-1-1 0,0 1 0,1-1 0,-1 1 0,0-1 0,0 1 0,0-1 0,0 1 0,-1 1 0,1 3 0,0 1 0,-1-1 0,0 1 0,0-1 0,-1 0 0,-3 10 0,1-9 0,0 0 0,-1 0 0,0-1 0,0 0 0,-1 0 0,1 0 0,-1 0 0,-1-1 0,1 0 0,-1-1 0,-14 8 0,-16 13 0,36-24 0,0-1 0,1 1 0,-1-1 0,0 1 0,0 0 0,1-1 0,-1 1 0,0 0 0,1 0 0,-1-1 0,0 1 0,1 0 0,-1 0 0,1 0 0,0 0 0,-1-1 0,1 1 0,0 0 0,-1 0 0,1 0 0,0 2 0,0-3 0,0 1 0,1 0 0,-1-1 0,1 1 0,-1-1 0,0 1 0,1 0 0,-1-1 0,1 1 0,0-1 0,-1 1 0,1-1 0,-1 1 0,1-1 0,0 0 0,-1 1 0,1-1 0,0 0 0,-1 0 0,1 1 0,1-1 0,7 2 0,0 0 0,1 0 0,13-1 0,-15 0 0,-4-1 0,-1 0 0,1 1 0,-1 0 0,1-1 0,-1 1 0,0 0 0,1 1 0,-1-1 0,0 0 0,0 1 0,0 0 0,0 0 0,3 2 0,-5-3 0,0 1 0,0-1 0,0 0 0,0 1 0,-1-1 0,1 1 0,0-1 0,-1 1 0,1-1 0,-1 1 0,1-1 0,-1 1 0,0-1 0,0 1 0,0 0 0,0-1 0,0 1 0,0 0 0,0-1 0,0 1 0,-1-1 0,1 1 0,0-1 0,-1 1 0,0-1 0,1 1 0,-1-1 0,0 1 0,0-1 0,-1 2 0,-7 11-170,-1-1-1,0 0 0,-1-1 1,0 0-1,-1-1 0,0 0 1,-16 10-1,12-9-6655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4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24575,'-6'3'0,"-7"3"0,-5 8 0,-2 0 0,-3 1 0,0 1 0,3 0 0,5-2-8191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4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24575,'1'1'0,"1"0"0,-1-1 0,1 1 0,-1 0 0,0 0 0,0 0 0,0 0 0,1 0 0,-1 0 0,0 1 0,0-1 0,-1 0 0,1 0 0,0 1 0,0-1 0,-1 1 0,2 2 0,1 2 0,72 97 0,-60-83 0,-11-16 34,0 1 1,0-1-1,1 0 0,0 0 0,-1 0 0,1-1 0,1 0 0,-1 0 0,7 3 1,3 0-604,0-1 0,20 5 0,-19-6-6257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24575,'8'-7'0,"2"0"0,-1 0 0,1 1 0,0 0 0,0 0 0,1 1 0,-1 1 0,1 0 0,17-4 0,-26 7 0,0 1 0,1 0 0,-1 0 0,0 0 0,0 0 0,0 0 0,0 0 0,1 1 0,-1-1 0,0 1 0,0-1 0,0 1 0,0 0 0,0 0 0,0 0 0,0 0 0,3 2 0,-2 0 0,0 0 0,0 0 0,0 0 0,0 0 0,-1 0 0,1 1 0,-1-1 0,4 8 0,-3-6 0,-1 1 0,0-1 0,0 1 0,0-1 0,-1 1 0,0 0 0,0-1 0,-1 1 0,1 0 0,-1 0 0,0-1 0,-1 1 0,-1 11 0,-1-10 0,0 0 0,-1 0 0,1-1 0,-1 1 0,-1-1 0,1 0 0,-1 0 0,0 0 0,0 0 0,-9 6 0,-8 5 0,-37 23 0,18-14 0,30-17 0,11-9 0,0 0 0,0 0 0,0 1 0,0-1 0,0 0 0,0 0 0,0 0 0,0 0 0,0 0 0,0 0 0,0 0 0,0 0 0,0 0 0,0 0 0,0 0 0,0 0 0,0 0 0,0 1 0,0-1 0,0 0 0,0 0 0,0 0 0,0 0 0,0 0 0,0 0 0,0 0 0,0 0 0,0 0 0,1 0 0,-1 0 0,0 0 0,0 0 0,0 0 0,0 0 0,0 0 0,0 1 0,0-1 0,0 0 0,0 0 0,0 0 0,0 0 0,0 0 0,0 0 0,0 0 0,1 0 0,-1 0 0,0 0 0,0 0 0,0 0 0,0 0 0,0 0 0,0 0 0,0 0 0,0 0 0,0 0 0,0 0 0,0 0 0,0 0 0,0 0 0,1 0 0,-1-1 0,0 1 0,0 0 0,0 0 0,0 0 0,0 0 0,0 0 0,0 0 0,22-9 0,3-9 0,-19 13 0,1 0 0,-1 1 0,1-1 0,0 1 0,0 1 0,0-1 0,1 1 0,8-2 0,-15 5 0,1 0 0,0 0 0,0 0 0,0 0 0,-1 1 0,1-1 0,0 0 0,0 1 0,-1 0 0,1-1 0,0 1 0,-1 0 0,1 0 0,-1 0 0,1 0 0,-1 0 0,1 0 0,-1 0 0,0 0 0,1 1 0,-1-1 0,0 1 0,0-1 0,0 1 0,0-1 0,0 1 0,-1-1 0,1 1 0,0 0 0,-1-1 0,1 1 0,0 3 0,0-1 0,0 0 0,0 0 0,-1 0 0,1 0 0,-1 0 0,0 0 0,0 0 0,0 0 0,0 0 0,-1-1 0,0 1 0,0 0 0,0 0 0,-2 4 0,-1 0 44,-1-1 0,0 0 0,-1-1 0,1 1-1,-1-1 1,-12 9 0,-45 30-538,33-25-684,16-11-5648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04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24575,'3'-1'0,"1"-1"0,0 0 0,0 0 0,-1 0 0,1 0 0,-1-1 0,0 0 0,0 1 0,0-1 0,0 0 0,0 0 0,2-4 0,4-3 0,9-9 0,-13 13 0,0-1 0,1 2 0,0-1 0,1 1 0,7-6 0,-14 11 0,1-1 0,0 1 0,0 0 0,0 0 0,1 0 0,-1 0 0,0-1 0,0 1 0,0 1 0,0-1 0,0 0 0,0 0 0,0 0 0,0 0 0,0 1 0,0-1 0,0 0 0,0 1 0,0-1 0,-1 1 0,1-1 0,0 1 0,0 0 0,0-1 0,0 1 0,-1 0 0,1 0 0,0-1 0,-1 1 0,2 1 0,19 30 0,-18-27 0,24 43 0,33 78 0,-59-124 0,0 1 0,0-1 0,0 0 0,1 0 0,-1 0 0,0 0 0,1 0 0,-1 0 0,1 0 0,0-1 0,-1 1 0,1 0 0,0-1 0,0 1 0,0-1 0,0 0 0,0 0 0,3 1 0,-3-1 0,0-1 0,0 0 0,0 0 0,-1 1 0,1-1 0,0 0 0,0-1 0,0 1 0,0 0 0,0 0 0,0-1 0,0 1 0,0-1 0,-1 0 0,1 0 0,0 1 0,0-1 0,-1 0 0,1-1 0,-1 1 0,1 0 0,-1 0 0,3-2 0,18-21 0,-1 0 0,20-30 0,-4 4 0,-37 49 0,1 0 0,-1 0 0,1 0 0,0 0 0,0 0 0,0 1 0,-1-1 0,1 0 0,0 0 0,0 1 0,0-1 0,0 0 0,0 1 0,0-1 0,0 1 0,1-1 0,-1 1 0,0 0 0,0-1 0,1 1 0,-1 0 0,0 1 0,0-1 0,-1 0 0,1 1 0,0-1 0,0 0 0,-1 1 0,1-1 0,0 1 0,-1-1 0,1 1 0,-1 0 0,1-1 0,-1 1 0,1 0 0,-1-1 0,1 1 0,-1 0 0,0-1 0,1 1 0,-1 1 0,3 8 0,0 0 0,-1 0 0,2 18 0,-3-15 0,4 20 0,-3-14 0,1-1 0,0 0 0,1 0 0,1 0 0,11 27 0,-16-45 11,1 0 0,-1 1-1,0-1 1,0 0 0,0 1-1,0-1 1,0 0 0,1 0-1,-1 1 1,0-1 0,0 0-1,0 1 1,1-1 0,-1 0-1,0 0 1,0 1 0,1-1-1,-1 0 1,0 0 0,1 0-1,-1 0 1,0 1 0,0-1-1,1 0 1,-1 0 0,0 0-1,1 0 1,-1 0 0,1 0-1,-1 0 1,1 0 0,4-9-1718,-3-1-5119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57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24575,'0'6'0,"0"10"0,0 8 0,0 6 0,0 7 0,-3 2 0,-4 0 0,0-3 0,-3-2 0,1-5 0,2-3 0,2-7-8191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5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0 24575,'-3'3'0,"-4"1"0,-3 5 0,-6 5 0,-6 4 0,-3 7 0,2 0 0,0 0 0,2-5 0,2-3 0,1-4 0,0-4 0,4-4-8191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5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24575,'0'6'0,"5"10"0,3 11 0,2 10 0,2 4 0,0-2 0,0 1 0,1-1 0,-2-4 0,1-8 0,-3-8-8191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5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24575,'4'0'0,"0"0"0,0 0 0,0 1 0,0-1 0,0 1 0,1 0 0,-1 0 0,0 0 0,-1 1 0,1 0 0,0-1 0,0 1 0,-1 1 0,1-1 0,-1 0 0,0 1 0,6 5 0,-6-4 0,0 0 0,0 0 0,-1 1 0,1-1 0,-1 1 0,0-1 0,0 1 0,-1 0 0,1 0 0,-1-1 0,0 1 0,-1 0 0,1 0 0,-1 9 0,0-7 0,-1 1 0,0-1 0,-1 1 0,0-1 0,0 0 0,0 1 0,-1-1 0,0 0 0,0 0 0,-1-1 0,0 1 0,0-1 0,-1 0 0,-6 8 0,-10 8 0,0-1 0,-31 22 0,38-31 0,-23 17 0,23-20 0,21-16 0,30-28 0,2 1 0,58-38 0,-95 71 0,0-1 0,0 1 0,0 0 0,0 0 0,0 0 0,0 0 0,1 1 0,-1-1 0,0 1 0,1-1 0,-1 1 0,0 0 0,1 0 0,2 0 0,-4 0 0,0 0 0,0 1 0,1-1 0,-1 1 0,0 0 0,0-1 0,0 1 0,0 0 0,0 0 0,0 0 0,0 0 0,0-1 0,0 1 0,0 1 0,0-1 0,-1 0 0,1 0 0,0 0 0,-1 0 0,1 0 0,-1 1 0,1-1 0,-1 0 0,0 0 0,1 3 0,2 12 0,0 0 0,-2 0 0,1 0 0,-2 0 0,0 0 0,-1 0 0,-1 1 0,-4 17 0,4-28 23,-1 0 0,1 0 0,-1 0-1,-1 0 1,1-1 0,-1 0 0,0 0-1,0 0 1,0 0 0,-1 0 0,0-1-1,0 0 1,0 0 0,-11 7 0,-5 1-592,-1-1 0,-35 13 0,30-13-6257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1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24575,'4'0'0,"0"-1"0,-1 2 0,1-1 0,0 0 0,0 1 0,-1 0 0,1-1 0,0 2 0,-1-1 0,8 3 0,-10-2 0,1-1 0,-1 0 0,1 1 0,-1-1 0,0 1 0,0 0 0,0-1 0,0 1 0,0 0 0,0 0 0,0 0 0,0 0 0,-1 0 0,1 0 0,-1 0 0,1 0 0,-1 0 0,0 0 0,0 0 0,0 0 0,0 0 0,0 3 0,-1 2 0,0 0 0,-1 0 0,0 0 0,0 0 0,0 0 0,-1-1 0,0 1 0,0-1 0,-8 11 0,-42 52 0,50-65 0,-61 64 0,37-41 0,23-23 0,5-3 0,12-9 0,19-15 0,-20 14 0,-4 1 0,1 1 0,0 0 0,0 0 0,1 1 0,0 1 0,0-1 0,0 1 0,1 1 0,11-4 0,-21 8 0,0 0 0,0 0 0,0-1 0,0 1 0,0 0 0,1 0 0,-1 0 0,0 0 0,0 0 0,0 0 0,0 0 0,0 1 0,0-1 0,0 0 0,0 0 0,0 1 0,0-1 0,0 1 0,0-1 0,0 1 0,0-1 0,-1 1 0,1 0 0,1 1 0,-1-1 0,-1 0 0,1 0 0,-1 1 0,1-1 0,-1 0 0,0 1 0,0-1 0,1 0 0,-1 1 0,0-1 0,0 0 0,0 1 0,-1-1 0,1 0 0,0 1 0,-1 1 0,-2 5 0,1 0 0,-2 0 0,1 0 0,-8 12 0,-9 10-455,-1-1 0,-31 34 0,40-50-6371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1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 24575,'-9'3'0,"-8"9"0,-7 6 0,-3 5 0,-2 5 0,1 1 0,0 0 0,1-1 0,3-6 0,5-3 0,6-6-8191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1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24575,'3'6'0,"6"7"0,6 8 0,1 3 0,3 3 0,-1-1 0,1-1 0,-4-2 0,-1-8 0,-3-7-8191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24575,'0'9'0,"0"14"0,0 17 0,-3 23 0,-3 8 0,-5-2 0,-2-7 0,-2-13 0,1-16-8191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3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 24575,'6'-3'0,"19"-3"0,33-2 0,48-10 0,37-5 0,34-4 0,21-7 0,23 3-1458,3 4 1458,-3 7 0,-13 6 0,-31 6 0,-42 4 0,-44 3-6733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3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24575,'386'16'0,"-277"-3"0,158 38 0,-246-46 0,32 10 0,-49-14 0,0 0 0,-1 1 0,0-1 0,1 1 0,-1 0 0,0 0 0,0 1 0,0-1 0,0 0 0,0 1 0,2 3 0,-4-5 0,-1 0 0,1 0 0,-1 0 0,1 1 0,-1-1 0,1 0 0,-1 0 0,0 0 0,0 0 0,1 1 0,-1-1 0,0 0 0,0 0 0,0 0 0,-1 1 0,1-1 0,0 0 0,0 0 0,-1 0 0,1 0 0,0 1 0,-1-1 0,1 0 0,-1 0 0,0 0 0,1 0 0,-1 0 0,0 0 0,1 0 0,-1 0 0,-2 1 0,-2 3 0,-1 1 0,0-1 0,-11 7 0,15-11 0,-32 20 102,0-2 0,-50 20 0,-80 23-578,85-33-719,-63 24-5631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1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5038 24575,'0'-2'0,"-1"-1"0,1 0 0,-1 0 0,0 0 0,0 0 0,-1 1 0,1-1 0,-3-4 0,-2-4 0,-9-23 0,-10-21 0,-32-101 0,-3-89 0,49 185 0,2 0 0,-1-70 0,12-237 0,32 3 0,-26 323 0,3 1 0,1 0 0,1 0 0,3 1 0,1 1 0,1 1 0,3 0 0,28-38 0,-23 35 0,25-37 0,4 2 0,84-90 0,70-28 0,-172 165 0,1 2 0,0 1 0,2 2 0,50-21 0,262-121 0,-256 117 0,2 3 0,2 5 0,2 4 0,170-36 0,366-91 0,-122 6-233,465-157-409,-854 268 669,327-128 453,-360 132-358,-3-4 1,149-101 0,-200 121-123,49-23 0,-52 30 0,-2-1 0,39-29 0,-36 19 0,62-36 0,-82 54 0,0-1 0,-1 0 0,26-27 0,14-11 0,-14 16 0,-2-1 0,-2-2 0,-1-2 0,-3-2 0,36-51 0,-71 92 0,11-16 0,0 1 0,1 0 0,0 1 0,21-18 0,-22 21 0,1 0 0,14-22 0,16-17 0,-37 46 34,-1 0 0,0-1 1,0 1-1,-1-1 0,4-7 0,4-8-1604,-5 12-5256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4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24575,'0'3'0,"-5"9"0,-9 23 0,-9 20 0,-8 18 0,-6 21 0,-6 10 0,-1 2 0,4-13 0,6-15 0,9-21-8191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4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 24575,'-6'0'0,"-8"0"0,-9 0 0,-13 8 0,-6 6 0,-2 7 0,5-1 0,5-1 0,6 0 0,7-4-8191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24575,'0'6'0,"3"13"0,10 15 0,5 13 0,2 4 0,1-1 0,-3-5 0,-5-12-8191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5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0 24575,'0'3'0,"0"15"0,-3 28 0,-3 17 0,-16 41 0,-6 11 0,-13 18 0,-9-3 0,0-14 0,4-27 0,8-32 0,10-28 0,10-19-8191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0 24575,'-3'0'0,"-3"0"0,-4 3 0,-4 4 0,-1 1 0,-4 1 0,-5 0 0,-4 1 0,-3 1 0,1 0 0,3-3 0,3-2 0,3 0 0,1-1 0,3 2 0,3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11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 1 24575,'-6'3'0,"-4"1"0,-7 2 0,-9 4 0,-5 2 0,-4 2 0,-1 0 0,0-1 0,-1 0 0,-1 5 0,-4-2 0,1 0 0,0 0 0,5-3 0,6-4 0,5-3 0,6-3-8191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12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24575,'3'0'0,"0"3"0,1 6 0,-1 8 0,-1 10 0,-1 5 0,0 12 0,-1 4 0,0 3 0,0 1 0,0-3 0,-1-4 0,1-6 0,0-7 0,0-10-8191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9:30:33.2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11 24575,'1'6'0,"0"0"0,0-1 0,1 1 0,-1 0 0,1-1 0,5 10 0,4 14 0,-8-12 0,-1-1 0,0 1 0,-2 33 0,2 8 0,-2-56 0,0-1 0,0 1 0,0-1 0,0 1 0,1-1 0,-1 1 0,0-1 0,1 0 0,0 1 0,-1-1 0,1 0 0,0 1 0,0-1 0,-1 0 0,1 0 0,0 1 0,0-1 0,0 0 0,1 0 0,-1 0 0,0 0 0,0-1 0,0 1 0,1 0 0,-1 0 0,1-1 0,-1 1 0,0-1 0,1 1 0,-1-1 0,1 0 0,-1 1 0,1-1 0,-1 0 0,1 0 0,1 0 0,2 0 0,-1-1 0,0 1 0,0-1 0,0 0 0,0 0 0,0 0 0,0-1 0,0 0 0,-1 1 0,1-1 0,0 0 0,3-4 0,20-17 0,-1-2 0,24-30 0,-47 52 0,7-9 0,0 0 0,0 0 0,12-23 0,-19 28 0,0-1 0,0 1 0,0 0 0,-1-1 0,0 1 0,0-1 0,-1 0 0,0 0 0,-1-8 0,8 184 0,-2-94 0,-4 107 0,-3-88 0,0-85 0,0 0 0,-1 0 0,0 0 0,0 0 0,-1 0 0,1-1 0,-2 1 0,1-1 0,-1 0 0,0 0 0,-1 0 0,-8 10 0,5-5 0,5-9 0,1 0 0,-1 0 0,1 0 0,-1 0 0,0-1 0,-1 1 0,1-1 0,0 0 0,-1 0 0,1 0 0,-1 0 0,-4 1 0,-6 1 0,1 0 0,-17 2 0,5-1 0,-68 14-1365,-6 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2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24575,'3'-1'0,"0"1"0,0-1 0,-1 0 0,1 0 0,-1 0 0,1 0 0,-1 0 0,1 0 0,3-3 0,9-4 0,28-9 0,1 2 0,1 1 0,84-13 0,144-3 0,-264 29 0,53-4 75,52-4-795,116-25 0,-202 28-6106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28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 24575,'-3'5'0,"-3"12"0,-4 13 0,-1 19 0,0 9 0,-2 2 0,-4-2 0,-3 4 0,3-3 0,2-6 0,-1-6 0,4-8 0,0-11 0,2-18 0,3-18 0,3-6-8191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29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24575,'0'3'0,"0"6"0,0 6 0,0 7 0,0 7 0,0 9 0,0 8 0,0 9 0,0 7 0,0-1 0,0-2 0,0-9 0,0-10 0,0-5 0,0-7 0,0-5 0,0-6-8191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24575,'0'-3'0,"0"-3"0,3-5 0,6 1 0,3-1 0,1-2 0,4 1 0,0 1 0,2-2 0,7 2 0,4 3 0,3 2 0,2 3 0,-2 2 0,-5 0 0,-6 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0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24575,'0'-3'0,"0"-3"0,2-2 0,5-1 0,3-3 0,3 2 0,6-2 0,1 2 0,-2 0 0,-1 1 0,-1 3 0,2 2 0,5-1 0,3 0 0,-2 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45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24575,'0'557'0,"0"-553"0,0-2 0,1 0 0,-1 0 0,0 0 0,0 0 0,-1 0 0,1 0 0,0 0 0,-1 0 0,1 0 0,-1 0 0,1 0 0,-1 0 0,0 0 0,-2 2 0,3-4 0,0 0 0,-1 0 0,1 0 0,-1-1 0,1 1 0,0 0 0,-1 0 0,1-1 0,0 1 0,-1 0 0,1 0 0,0-1 0,0 1 0,-1 0 0,1-1 0,0 1 0,0 0 0,-1-1 0,1 1 0,0-1 0,0 1 0,0 0 0,0-1 0,0 1 0,0-1 0,0 1 0,-1 0 0,1-1 0,1 0 0,-7-19 0,5 17 0,-4-21 0,1-1 0,0 0 0,2 0 0,1 1 0,4-45 0,-3 65 0,1 0 0,0 0 0,0 0 0,0 0 0,1 1 0,-1-1 0,1 0 0,0 1 0,0-1 0,0 1 0,5-6 0,2-2 0,1 2 0,12-11 0,2-1 0,-22 19 0,0 0 0,0 1 0,0-1 0,0 0 0,0 1 0,0-1 0,1 1 0,-1 0 0,0 0 0,1 0 0,-1 0 0,1 0 0,-1 0 0,1 1 0,0-1 0,-1 1 0,1 0 0,-1 0 0,1 0 0,0 0 0,-1 0 0,1 0 0,0 1 0,2 0 0,-2 1 0,1-1 0,0 1 0,-1 0 0,0 0 0,1 1 0,-1-1 0,0 1 0,0 0 0,0-1 0,-1 1 0,1 0 0,-1 1 0,1-1 0,-1 0 0,2 5 0,20 34 0,-9-18 0,20 44 0,-33-62 0,1 1 0,-1-1 0,0 1 0,-1-1 0,1 1 0,-1-1 0,-1 1 0,1 0 0,-1-1 0,0 1 0,-1 0 0,-1 10 0,0-12 13,1-1 1,-1 1-1,0-1 0,0 1 0,0-1 0,-1 1 0,1-1 0,-1 0 1,0 0-1,0-1 0,-1 1 0,1-1 0,-1 1 0,0-1 0,0 0 1,0 0-1,0-1 0,0 1 0,0-1 0,-1 0 0,1 0 1,-1 0-1,0-1 0,-5 1 0,-10 2-194,0-1 1,-1-1-1,0-1 0,-28-2 0,18 0-609,16 1-6036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2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0 24575,'-2'41'0,"-9"49"0,2-17 0,-6 369 0,7-92 0,-45 102 0,3-61 0,9-29 0,24-179 0,10-73 0,0 223 9,8-221-1383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24575,'3'-3'0,"7"-1"0,4-2 0,2-1 0,5 2 0,2 0 0,-1 3 0,-1 0 0,-1 1 0,-1 1 0,4 0 0,5 1 0,-3-1-8191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24575,'2'0'0,"5"0"0,3 0 0,1-3 0,-3-4 0,2 0 0,0 0 0,0 2-8191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6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1 24575,'58'0'0,"101"2"0,-132 0 0,0 1 0,-1 2 0,47 12 0,-70-16 0,0 0 0,1 1 0,-1-1 0,0 0 0,0 1 0,0 0 0,0-1 0,0 1 0,-1 0 0,1 1 0,0-1 0,-1 0 0,4 5 0,-4-3 0,0-1 0,-1 1 0,1 0 0,-1 0 0,0 0 0,0-1 0,-1 1 0,1 0 0,-1 0 0,1 0 0,-2 7 0,-22 432 0,21-425 0,-28 216 0,-4 73 0,33-63 0,-18 251 0,2-356 0,-58 531 0,67-506 0,-3 23 0,10-174 0,1-4 0,-1 0 0,0 0 0,-5 16 0,5-23 0,0 0 0,1 0 0,-1 0 0,0 0 0,0-1 0,0 1 0,0 0 0,-1-1 0,1 1 0,0-1 0,-1 1 0,1-1 0,-1 1 0,1-1 0,-1 0 0,1 0 0,-1 0 0,0 0 0,0 0 0,0 0 0,0 0 0,-3 0 0,-24 3 0,0-1 0,-1-2 0,-46-4 0,12 1 0,26 2 0,0 1 0,-73 14 0,92-11 0,0 1 0,0 0 0,1 2 0,0 0 0,0 2 0,1-1 0,-28 20 0,4 1-1365,20-16-5461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9:30:40.8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0 200 24575,'1'-12'0,"0"0"0,1 0 0,0 0 0,1 0 0,1 1 0,0-1 0,0 1 0,1 0 0,0 0 0,1 0 0,0 0 0,1 1 0,0 1 0,16-18 0,-21 26 0,-1-1 0,0 1 0,1 0 0,-1 0 0,1-1 0,-1 1 0,1 0 0,0 0 0,-1 1 0,1-1 0,0 0 0,0 1 0,0-1 0,0 1 0,0-1 0,-1 1 0,1 0 0,0 0 0,0-1 0,0 2 0,2-1 0,-1 1 0,1 0 0,-1 0 0,0 0 0,0 0 0,-1 1 0,1-1 0,0 1 0,0 0 0,-1 0 0,1 0 0,3 4 0,1 1 0,-1 1 0,0 0 0,0 0 0,-1 0 0,0 0 0,-1 1 0,6 15 0,49 127 0,-44-113 0,-8-26 0,0 0 0,1 0 0,0-1 0,1 0 0,0 0 0,1-1 0,0 0 0,1-1 0,19 14 0,1-6-1365,-17-12-5461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7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0 24575,'-40'8'0,"31"-4"0,0 0 0,0 0 0,1 1 0,0 0 0,0 1 0,0 0 0,1 0 0,0 1 0,-11 13 0,-5 9 0,-23 36 0,42-59 0,-7 12 0,0 1 0,1 0 0,-10 28 0,16-37 0,1 1 0,0 0 0,0-1 0,2 1 0,-1 0 0,1 0 0,1 0 0,1 16 0,-1-25 0,0-1 0,0 1 0,1-1 0,-1 0 0,1 1 0,-1-1 0,1 0 0,0 1 0,-1-1 0,1 0 0,0 0 0,0 1 0,0-1 0,0 0 0,0 0 0,0 0 0,0 0 0,0 0 0,2 0 0,0 1 0,0 0 0,0-1 0,0 0 0,0 0 0,1 0 0,-1 0 0,0 0 0,5-1 0,-1 1 0,0-1 0,0 0 0,1 0 0,-1-1 0,0 0 0,0 0 0,11-4 0,-13 2 0,0 0 0,0 0 0,0 0 0,0 0 0,0-1 0,-1 0 0,7-6 0,27-35 0,-34 40 0,150-165 0,-150 165 0,0 0 0,-1 0 0,1 0 0,-1-1 0,0 1 0,-1-1 0,1 1 0,2-13 0,7-13 0,-9 29 0,-3 7 0,0 11 0,-3 1 0,-10 117 0,13-116 0,0-1 0,1 1 0,0 0 0,2 0 0,6 25 0,-8-39-80,0 0 0,0 0-1,1-1 1,-1 1 0,1 0-1,0-1 1,0 1 0,0-1-1,1 1 1,-1-1 0,1 0 0,0 0-1,0 0 1,0 0 0,0-1-1,5 4 1,4-1-6746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5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2 24575,'-49'-1'0,"-54"2"0,100 0 0,-1 0 0,1 0 0,-1 0 0,1 0 0,0 1 0,-1-1 0,1 1 0,0 0 0,0 0 0,0 0 0,0 1 0,1-1 0,-1 1 0,0-1 0,1 1 0,0 0 0,0 0 0,0 0 0,0 0 0,0 0 0,-1 5 0,-1 0 0,0 1 0,1-1 0,0 1 0,1 0 0,0 0 0,0 0 0,0 12 0,1-9 0,0 15 0,3 46 0,-1-65 0,0-1 0,0 0 0,1 0 0,0 0 0,0 0 0,0 0 0,1 0 0,0 0 0,1-1 0,-1 0 0,7 9 0,-8-13 0,-1 0 0,1-1 0,0 1 0,-1-1 0,1 1 0,0-1 0,0 1 0,0-1 0,0 0 0,0 0 0,0 0 0,1 0 0,-1-1 0,0 1 0,0 0 0,1-1 0,-1 0 0,0 1 0,1-1 0,-1 0 0,0 0 0,1 0 0,-1-1 0,0 1 0,1-1 0,-1 1 0,0-1 0,0 0 0,1 0 0,-1 1 0,0-2 0,0 1 0,3-2 0,6-4 0,-1-1 0,1-1 0,-1 0 0,14-16 0,-17 17 0,27-25-1365,-26 26-5461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5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257 361 24575,'0'-9'0,"-1"-1"0,0 1 0,-1-1 0,1 1 0,-2-1 0,1 1 0,-1 0 0,-1 0 0,0 1 0,-6-13 0,8 18 0,0 0 0,0 0 0,0 0 0,-1 0 0,1 0 0,-1 1 0,1-1 0,-1 1 0,0 0 0,0 0 0,0 0 0,0 0 0,-1 0 0,1 1 0,0-1 0,-1 1 0,1 0 0,-1 0 0,1 0 0,-1 1 0,1-1 0,-1 1 0,0 0 0,1 0 0,-1 0 0,1 0 0,-1 1 0,0-1 0,1 1 0,-5 1 0,2 0 0,1-1 0,-1 1 0,0 0 0,1 1 0,-1-1 0,1 1 0,0 0 0,0 0 0,0 1 0,0-1 0,1 1 0,-1 0 0,1 1 0,0-1 0,0 1 0,0 0 0,1 0 0,0 0 0,0 0 0,0 0 0,1 1 0,-1-1 0,-1 9 0,-2 13 0,1 0 0,1 0 0,2 1 0,0-1 0,2 1 0,3 29 0,-2-55 0,-1-1 0,0 1 0,1 0 0,-1-1 0,1 1 0,-1 0 0,1-1 0,0 1 0,0-1 0,0 1 0,0-1 0,0 1 0,0-1 0,0 0 0,0 1 0,0-1 0,1 0 0,-1 0 0,0 0 0,1 0 0,-1 0 0,1 0 0,-1-1 0,1 1 0,0 0 0,-1-1 0,1 1 0,0-1 0,-1 0 0,3 1 0,6 0 0,0 0 0,1-1 0,-1 0 0,12-2 0,-4 1 0,-13 1 0,0-1 0,0 0 0,1 0 0,-1 0 0,0-1 0,0 0 0,-1 0 0,1 0 0,0 0 0,0-1 0,-1 0 0,0 1 0,0-2 0,1 1 0,-2-1 0,6-4 0,3-7 0,0-1 0,-1 0 0,11-19 0,-4 4 0,-12 19 0,0 0 0,-1 0 0,-1 0 0,0-1 0,0 1 0,-2-1 0,3-14 0,-2 8 0,0 1 0,11-30 0,26-77 0,-14 37 0,-26 88 0,0 1 0,0-1 0,0 0 0,0 0 0,0 0 0,0 0 0,0 0 0,0 0 0,0 0 0,0 0 0,0 0 0,0 0 0,0 0 0,1 0 0,-1 0 0,0 0 0,0 0 0,0 0 0,0 0 0,0 0 0,0 0 0,0 0 0,0 0 0,0 0 0,0 0 0,0 0 0,1 0 0,-1 0 0,0 0 0,0 0 0,0 0 0,0 0 0,0 0 0,0 0 0,0 0 0,0 0 0,0 0 0,0 0 0,0 0 0,0 0 0,1 0 0,-1 0 0,0 0 0,0 0 0,0 0 0,0-1 0,0 1 0,2 16 0,-1 22 0,-3 4 0,-14 74 0,8-69 0,-2 48 0,11-19 0,1-47 0,-4 41 0,-1-61-1365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24575,'3'0'0,"3"0"0,4 0 0,4 0 0,1 2 0,1 2 0,5 0 0,3 2 0,4 0 0,2-1 0,0-1 0,-3-2 0,-3-1 0,0 0 0,-1-4 0,-2-1 0,-4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3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3990 783 24575,'-25'-23'0,"-53"-38"0,46 37 0,-31-20-64,-2 4 0,-1 2 0,-140-58 0,-227-46-412,-926-137 329,1203 260 367,0 7 0,-1 7 0,-240 24-1,286-7-219,-1 5 0,2 5 0,-109 36 0,203-53 0,1 1 0,0 1 0,0 0 0,0 1 0,1 0 0,0 1 0,-20 17 0,26-18 0,0 0 0,0 1 0,1 0 0,0 0 0,1 0 0,0 1 0,1 0 0,-1 0 0,2 0 0,0 1 0,-6 19 0,1 16 0,1 1 0,-3 77 0,14 97 0,1-189 0,1 1 0,1-1 0,2 0 0,1-1 0,2 1 0,0-2 0,3 0 0,0 0 0,26 38 0,6 0 0,3-2 0,90 95 0,-95-115 0,2-2 0,1-2 0,2-2 0,2-2 0,2-3 0,1-2 0,1-2 0,2-3 0,0-2 0,66 20 0,-40-24-71,1-3-1,95 9 1,175 0-371,-235-21 294,1175 38-195,-1147-46 672,1-6 1,221-39-1,-366 45-324,18-2 28,-1-2 1,21-8 0,-36 11-30,0 0-1,0 0 1,0 0 0,-1-1 0,1 0 0,0 0-1,-1 0 1,0 0 0,0-1 0,0 0 0,0 0 0,-1 0-1,4-6 1,17-27-4,2 1 0,1 1 0,48-47 0,-60 67 0,0-1 0,-2-1 0,21-31 0,-30 40 0,1 0 0,-2-1 0,1 0 0,-1 0 0,0 0 0,-1 0 0,0 0 0,0-1 0,-1 1 0,-1-1 0,1-9 0,-3 5 0,1 0 0,-2-1 0,0 1 0,-1 1 0,0-1 0,-1 0 0,-8-16 0,-56-89 0,59 103 0,-135-187 0,86 125 0,-72-79-1365,60 86-5461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1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1914 2310 24575,'0'-18'0,"1"-105"0,-30-236 0,-24 74 0,-130-406 0,160 627 0,-2 1 0,-4 1 0,-2 1 0,-3 2 0,-2 2 0,-3 0 0,-2 3 0,-73-75 0,88 105 0,0 0 0,-2 2 0,0 0 0,-1 2 0,-58-29 0,60 37 0,0 1 0,-1 1 0,0 2 0,0 1 0,-1 1 0,0 1 0,-42-2 0,55 7 0,0 0 0,0 0 0,0 2 0,-28 5 0,35-4 0,1 0 0,0 0 0,-1 0 0,1 1 0,1 1 0,-1-1 0,1 1 0,0 0 0,0 1 0,-8 7 0,-35 37 0,2 1 0,2 2 0,3 2 0,-37 62 0,43-55 0,-103 188 0,119-206 0,2 1 0,2 0 0,-21 91 0,20-41 0,-10 174 0,27-212 0,3-1 0,2 1 0,2-1 0,20 82 0,1-45 0,74 164 0,43 46 0,-40-79 0,-54-110 0,-6-15 0,62 127 0,-77-169 0,72 99 0,58 36 0,-134-166 0,1-2 0,1-1 0,1-1 0,60 35 0,-45-34 0,2-1 0,56 17 0,-74-30 0,2-1 0,-1-2 0,1-1 0,0-1 0,33 0 0,-30-3 0,-1 0 0,0-2 0,39-5 0,-61 5 0,0-1 0,-1 0 0,1 0 0,-1-1 0,0 0 0,0-1 0,0 1 0,0-2 0,-1 1 0,1-1 0,-1 0 0,11-11 0,-7 3 0,0-1 0,-1 0 0,0 0 0,-1-1 0,-1-1 0,0 1 0,-1-1 0,-1-1 0,-1 1 0,0-1 0,4-31 0,-1-14 0,-1-118 0,-7 168 0,-1-119 0,12-283 0,16 217 0,-1-4 0,-22 140-1365,-4 40-5461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19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24575,'14'278'0,"-13"-219"314,-1-44-733,0 0-1,1 0 0,4 22 0,-2-26-6406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678 739 24575,'-1'-9'0,"0"1"0,0 0 0,-1 0 0,0 0 0,0 1 0,-1-1 0,0 0 0,-7-12 0,-38-55 0,45 70 0,2 4 0,0-1 0,0 0 0,-1 0 0,1 1 0,-1-1 0,1 0 0,-1 1 0,0 0 0,0-1 0,1 1 0,-1 0 0,0 0 0,0 0 0,0 0 0,0 0 0,-1 1 0,1-1 0,0 0 0,0 1 0,0 0 0,0-1 0,-1 1 0,1 0 0,0 0 0,0 0 0,0 1 0,-1-1 0,1 0 0,0 1 0,-3 1 0,-5 2 0,0 1 0,0 0 0,1 1 0,-1 0 0,-8 8 0,-16 9 0,-61 20 0,69-32 0,0 0 0,2 1 0,-33 22 0,29-14 0,0 2 0,2 2 0,0 0 0,-27 34 0,48-50 0,-1 1 0,1 0 0,1 0 0,0 0 0,0 0 0,0 1 0,1-1 0,1 1 0,0 0 0,-1 12 0,-1 16 0,2 51 0,2-57 0,-1-2 0,0-18 0,1 0 0,0 0 0,1 0 0,0 0 0,4 18 0,-4-29 0,-1 0 0,0 0 0,0-1 0,1 1 0,-1 0 0,0 0 0,1-1 0,-1 1 0,1 0 0,-1 0 0,1-1 0,-1 1 0,1-1 0,-1 1 0,1 0 0,0-1 0,-1 1 0,1-1 0,0 1 0,0-1 0,-1 0 0,1 1 0,0-1 0,0 0 0,0 0 0,-1 1 0,1-1 0,0 0 0,0 0 0,0 0 0,0 0 0,-1 0 0,1 0 0,0 0 0,0 0 0,0 0 0,0-1 0,-1 1 0,1 0 0,0 0 0,0-1 0,-1 1 0,2-1 0,5-2 0,-1-1 0,-1 0 0,1 0 0,6-6 0,-8 7 0,48-42 0,91-101 0,28-72 0,-127 153 0,-4-1 0,59-134 0,33-156 0,-125 333 0,-2 1 0,-1-1 0,0 0 0,-1-30 0,-5 39 0,-5 19 0,-8 26 0,-70 203 0,16 13 0,56-199 0,-35 133 0,-34 261 0,80-424-1365,2-5-5461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6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24575,'-3'0'0,"-3"3"0,-5 7 0,-2 9 0,-2 9 0,-5 10 0,-1 4 0,3 1 0,-2-1 0,4-2 0,0-8 0,4-6 0,3-8-8191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8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722 895 24575,'0'-4'0,"-1"0"0,1 0 0,-1 0 0,0 0 0,-1 1 0,1-1 0,-1 0 0,1 1 0,-1 0 0,-3-6 0,-26-30 0,19 25 0,-1 2 0,-1-1 0,0 2 0,-1 0 0,0 0 0,-1 2 0,0 0 0,0 0 0,-1 2 0,0 0 0,0 1 0,0 1 0,-1 0 0,0 1 0,0 1 0,0 1 0,-1 1 0,-34 1 0,45 1 0,0 0 0,0 1 0,0 0 0,0 0 0,1 1 0,-1 0 0,1 0 0,0 1 0,0 0 0,0 0 0,0 1 0,1 0 0,0 0 0,0 0 0,0 1 0,-10 12 0,-1 6 0,0 1 0,2 0 0,-15 33 0,24-48 0,-12 26 0,-7 11 0,-26 73 0,46-106 0,1 0 0,0 0 0,1 1 0,0 0 0,1-1 0,1 1 0,0 0 0,1 0 0,1 0 0,3 15 0,-3-24 0,0 0 0,1-1 0,0 1 0,0 0 0,0-1 0,1 1 0,0-1 0,0 0 0,0 0 0,1 0 0,-1 0 0,1 0 0,0-1 0,1 0 0,-1 0 0,1 0 0,0 0 0,10 5 0,-9-6 0,0-1 0,1 1 0,-1-1 0,1-1 0,-1 1 0,1-1 0,0 0 0,0 0 0,-1-1 0,1 0 0,0-1 0,0 1 0,-1-1 0,1 0 0,0-1 0,10-3 0,2-3 0,-1 0 0,-1-1 0,0-1 0,0 0 0,-1-1 0,24-22 0,-3-2 0,45-54 0,-50 48 0,-1-1 0,-3-2 0,-1-1 0,-2-1 0,35-91 0,58-259 0,-3-5 0,-114 397 0,-1 5 0,-7 12 0,-9 26 0,-210 647 0,212-637 0,-42 157 300,-36 112-1965,80-286-5161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9:30:41.6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524 0 24575,'-2'2'0,"0"-1"0,-1 0 0,1 0 0,0 1 0,0-1 0,0 1 0,0-1 0,0 1 0,0 0 0,1 0 0,-1 0 0,-1 3 0,-5 4 0,-22 20 0,-35 44 0,49-53 0,11-15 0,0 0 0,1 1 0,0-1 0,0 1 0,0 0 0,1 0 0,0 0 0,0 1 0,-1 6 0,1-4 0,-1-1 0,1 0 0,-1 0 0,-1 0 0,1 0 0,-2 0 0,1-1 0,-1 0 0,-7 7 0,-10 9 0,-30 21 0,39-32 0,-22 16-455,0-2 0,-45 24 0,39-29-6371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9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24575,'72'83'0,"-7"-7"0,-62-74 0,0 1 0,-1 0 0,1 1 0,-1-1 0,0 0 0,0 1 0,0-1 0,0 1 0,0 0 0,-1-1 0,0 1 0,0 0 0,0 0 0,0 0 0,0 0 0,-1 0 0,0 6 0,0-5 0,-1 1 0,0-1 0,-1 0 0,1 0 0,-1 0 0,0 0 0,0 0 0,-1 0 0,1-1 0,-1 1 0,0-1 0,-7 8 0,-11 10 0,0-1 0,-1 0 0,-2-2 0,1-1 0,-51 29 0,24-21 0,-1-2 0,-68 22 0,113-44 0,-1 0 0,1 1 0,0 0 0,0 0 0,-10 7 0,15-9 0,0-1 0,1 1 0,-1 0 0,0-1 0,1 1 0,-1 0 0,1-1 0,-1 1 0,1 0 0,-1 0 0,1-1 0,0 1 0,-1 0 0,1 0 0,0 0 0,0 0 0,-1 0 0,1-1 0,0 1 0,0 2 0,0-2 0,1 1 0,0-1 0,-1 0 0,1 0 0,-1 1 0,1-1 0,0 0 0,0 0 0,0 0 0,0 0 0,0 0 0,0 0 0,0 0 0,0 0 0,0 0 0,1 0 0,1 1 0,16 7 0,0-1 0,0 0 0,1-1 0,0-2 0,0 0 0,27 3 0,-23-3 0,60 7 0,-51-9 0,51 14 0,-64-10-1365,-3 0-5461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3:32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6764 104 24575,'-3'-1'0,"0"-1"0,0 0 0,0 1 0,-1-1 0,1 1 0,0 0 0,-1 0 0,1 0 0,0 1 0,-1-1 0,-5 1 0,-4-2 0,-522-56 0,521 57 0,-656-27-1130,-6 27-522,407 2 1431,-3-1 221,-533 7 0,1 54 0,467-9-112,3 15 1,-597 203-1,794-219 780,3 5 0,-164 97 0,260-130-553,2 1 1,0 2-1,2 2 1,1 1-1,1 2 1,-40 49-1,50-51-56,2 0-1,0 1 1,3 1-1,0 1 1,2 0-1,1 1 0,2 1 1,-10 46-1,2 29-58,5 1 0,4 0 0,7 175 0,6-251 0,2-1 0,1 1 0,2-2 0,0 1 0,3-1 0,19 46 0,-3-21 0,3 0 0,52 75 0,-52-91 0,1-2 0,2-2 0,1 0 0,2-3 0,2-1 0,0-1 0,3-2 0,64 37 0,3-5 0,2-6 0,3-4 0,3-5 0,213 57 0,-86-47 0,402 104 0,-480-113 0,221 33 0,304-27-589,4-46-487,-282-7 632,1045 32-548,-290-46 992,-16-92-2074,-11-36-960,1063-284 1715,-1600 237 2111,-572 177-93,-1-2 0,0 0 0,-1-2 0,30-20 0,-46 26-340,-1 0 0,0 0 0,-1-1 0,0 0 0,0-1 0,-1 0 0,0-1 0,-1 1 0,-1-2 0,0 1 0,7-17 0,26-90 251,-26 73-448,29-66-1,-33 90-161,-1 0 0,-1 0 0,0-1 0,-2 0 0,-1 0 0,3-39 0,-7 32 0,-1-1 0,-1 1 0,-2-1 0,-11-50 0,3 29 0,-3 2 0,-38-92 0,38 111 0,-3 0 0,0 1 0,-2 1 0,-1 1 0,-34-38 0,-13-2-84,-3 4 0,-3 2 0,-2 4-1,-3 3 1,-105-56 0,45 40-85,-2 6 1,-217-68 0,150 73 167,-389-59 1,-228 31 0,822 87 0,-1037-72-1775,-22 53 701,-14 22-332,614 1 1377,428-4 510,20 1-193,-1-1-1,0 2 1,0 0 0,0 0-1,1 1 1,-16 5 0,13 0-5679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07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24575,'2'0'0,"0"1"0,0 0 0,0 0 0,0-1 0,0 1 0,0 0 0,0 0 0,0 1 0,-1-1 0,4 3 0,11 6 0,18 4 0,1-2 0,0-2 0,1-1 0,42 5 0,-33-6 0,543 72 0,7-45 0,-505-32 0,126 22 0,-136-14 0,129 1 0,1-1 0,-156-5 0,305 26 0,-156-17 0,57 2 0,-213-16 0,455-9 0,-368-6 0,158-37 0,-233 37 0,-22 4 0,-1 2 0,1 1 0,43-1 0,-28 7 0,31-1 0,127-19 0,-133 3 0,-46 10 0,0 2 0,42-5 0,226 10 0,-146 3 0,268-2-1365,-406 0-5461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0 24575,'0'19'0,"-1"0"0,-1-1 0,0 0 0,-1 1 0,-1-1 0,-1 0 0,-11 27 0,-77 226 0,75-213 0,8-27 0,0 0 0,3 1 0,-5 35 0,-15 102 0,-19-7 0,45-160 0,-5 25 0,-2-1 0,-13 31 0,18-50 82,0 1 0,1 0-1,-2 14 1,3-16-294,-1 1 1,1-1-1,-1 0 1,0 0-1,0 0 1,-1 0-1,-4 8 1,2-6-6615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17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24575,'2'34'0,"11"66"0,-2-26 0,-1 24 0,-5-1 0,-4 1 0,-4-1 0,-4 0 0,-23 112 0,-24 15 0,35-149 0,14-54 0,1 0 0,1 1 0,1 0 0,1 40 0,2-60-80,-1 0 0,0 1-1,0-1 1,0 0 0,0 0-1,0 0 1,-1 0 0,1 0-1,-1 0 1,1 0 0,-1 0 0,0 0-1,1 0 1,-1 0 0,0 0-1,-2 2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1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24575,'18'0'0,"0"1"0,0 0 0,21 5 0,-32-4 0,0 0 0,0 0 0,0 0 0,-1 1 0,1 0 0,-1 1 0,0 0 0,0-1 0,0 2 0,10 8 0,-7-4 0,0 0 0,0 0 0,-1 1 0,0 0 0,-1 1 0,0 0 0,0 0 0,-1 0 0,-1 1 0,8 21 0,-6-9 0,-4-15 0,0 0 0,0 1 0,-1-1 0,0 1 0,-1 0 0,0 0 0,0-1 0,-1 1 0,-1 0 0,1 0 0,-3 10 0,2-14 0,-1 0 0,1 0 0,-1 0 0,0 0 0,0-1 0,-1 1 0,1-1 0,-1 1 0,0-1 0,-1 0 0,0 0 0,1-1 0,-8 7 0,1 1 0,0-1 0,-10 15 0,13-15 0,-1-1 0,0 0 0,-18 17 0,-18 10 0,26-20 0,-2 0 0,1-2 0,-2 0 0,0-1 0,-35 16 0,41-23-1365,4-1-5461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2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24575,'3'0'0,"4"0"0,3 3 0,6 1 0,6 2 0,5 1 0,4-1 0,-1-2 0,-3-1 0,-3-1 0,-2-2 0,-3 1 0,-1-2 0,-1 1 0,-1 0 0,1-3 0,-4-1-8191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21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24575,'354'0'-1365,"-340"0"-5461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2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0 24575,'0'43'0,"-1"0"0,-3 0 0,-9 47 0,-100 330 0,99-380 0,-26 50 0,24-57 0,1 0 0,-17 59 0,29-76-1365,1-1-5461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9:31:09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76 87 24575,'1'-3'0,"0"0"0,0 0 0,0 0 0,0 0 0,1 0 0,-1 0 0,1 1 0,3-5 0,3-6 0,-7 9 0,1 1 0,0 0 0,0 0 0,0 0 0,0 1 0,0-1 0,1 0 0,-1 1 0,1 0 0,0-1 0,0 1 0,0 0 0,3-1 0,-4 2 0,0 0 0,0 0 0,0 0 0,0 1 0,0-1 0,0 1 0,0 0 0,0 0 0,0-1 0,0 1 0,0 1 0,1-1 0,-1 0 0,0 0 0,0 1 0,0-1 0,0 1 0,0 0 0,0-1 0,0 1 0,0 0 0,-1 0 0,4 3 0,-2-2 0,0 1 0,0 0 0,-1 0 0,1 1 0,-1-1 0,0 0 0,0 1 0,0-1 0,-1 1 0,1 0 0,-1-1 0,0 1 0,1 5 0,8 56 0,-9-55 0,1 21 0,-2 33 0,0 26 0,1-84 0,0-1 0,-1 1 0,1-1 0,1 1 0,-1-1 0,1 1 0,0-1 0,1 0 0,-1 0 0,4 5 0,-5-8 0,1 0 0,-1-1 0,1 1 0,-1-1 0,1 1 0,0-1 0,0 1 0,0-1 0,0 0 0,0 0 0,0 0 0,0 0 0,0 0 0,0-1 0,0 1 0,1 0 0,-1-1 0,0 0 0,0 0 0,1 1 0,-1-1 0,0-1 0,1 1 0,-1 0 0,0 0 0,5-2 0,10-1 0,-14 4 0,-11 5 0,-7 3 0,0 0 0,0 1 0,-23 21 0,34-27 0,-1 0 0,2 0 0,-1 1 0,0 0 0,1-1 0,0 1 0,0 0 0,1 0 0,-1 1 0,1-1 0,0 1 0,1-1 0,-1 1 0,1-1 0,-1 10 0,2 2 0,1 0 0,1 1 0,5 20 0,-4-19 0,0 1 0,1 20 0,-4-30 0,0 0 0,-1 0 0,0 0 0,0 0 0,-1-1 0,-6 18 0,6-22 0,0-1 0,0 1 0,-1-1 0,1 0 0,-1 0 0,0 0 0,0 0 0,-1-1 0,1 1 0,-1-1 0,0 0 0,0 0 0,0 0 0,0 0 0,-8 3 0,11-5-12,-9 4 46,0-1-1,-1 1 0,-18 4 1,25-9-141,0 1 1,0-1 0,0 1 0,0-1 0,0-1-1,0 1 1,0 0 0,0-1 0,0 0 0,0 0 0,0 0-1,0-1 1,-6-2 0,-7-5-6720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25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32 24575,'0'-1'0,"0"0"0,1 0 0,-1 0 0,1 0 0,-1 0 0,1 0 0,0 0 0,-1 0 0,1 0 0,0 0 0,0 0 0,0 0 0,0 0 0,-1 0 0,1 1 0,0-1 0,0 0 0,0 1 0,1-1 0,-1 1 0,0-1 0,1 0 0,27-8 0,-24 8 0,0 1 0,0-1 0,0 1 0,-1 0 0,1 0 0,0 1 0,0-1 0,0 1 0,0 0 0,-1 0 0,1 1 0,0 0 0,-1-1 0,1 2 0,-1-1 0,6 4 0,4 4 0,0 1 0,-1 0 0,16 18 0,-17-15 0,0 0 0,-2 1 0,11 18 0,-9-14 0,21 28 0,-18-27 0,-1 1 0,-1 0 0,-1 1 0,17 43 0,0 0 0,-26-60 0,0 1 0,-1 0 0,1 0 0,-1 0 0,-1 0 0,1 1 0,-1-1 0,1 7 0,-2-10 0,-1-1 0,1 1 0,0 0 0,-1-1 0,1 1 0,-1-1 0,0 1 0,0-1 0,0 1 0,0-1 0,0 0 0,-1 1 0,1-1 0,-1 0 0,1 0 0,-1 0 0,0 0 0,0 0 0,0 0 0,0-1 0,0 1 0,-3 1 0,-15 8 0,0-1 0,0 0 0,-1-2 0,0 0 0,-1-1 0,-42 6 0,24-9 0,0-2 0,-52-3 0,16-1 0,38 1 0,-44 2 0,81-1 0,-1 0 0,1 0 0,0 0 0,-1 1 0,1-1 0,0 0 0,-1 1 0,1-1 0,0 1 0,-1-1 0,1 1 0,0-1 0,0 1 0,0 0 0,0 0 0,-1 0 0,1-1 0,-1 2 0,2-1 0,-1 0 0,1 0 0,0 0 0,-1 0 0,1 0 0,0 0 0,0 0 0,0 0 0,-1 0 0,1 0 0,0 0 0,0 0 0,0 0 0,1 0 0,-1 0 0,0 0 0,0 0 0,1 0 0,-1 1 0,4 5 0,-1 1 0,2-1 0,-1 0 0,10 13 0,-4-8 0,30 47 0,82 115 0,-113-160 0,15 28 0,-6-9 0,-16-30 0,0 0 0,0 0 0,1-1 0,-1 1 0,1-1 0,0 0 0,5 4 0,16 15 0,-3 10 232,-11-16-765,0-1 1,20 22 0,-20-27-6294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71 24575,'5'-2'0,"0"1"0,-1-1 0,0 0 0,1 0 0,-1 0 0,0-1 0,6-4 0,-8 5 0,10-6 0,-1 1 0,1 0 0,20-8 0,-25 13 0,0-1 0,0 2 0,0-1 0,0 1 0,1 0 0,-1 1 0,0 0 0,12 1 0,-8 1 0,-1 1 0,1 0 0,-1 1 0,0 0 0,0 0 0,0 1 0,-1 0 0,14 11 0,25 11 0,-34-19 0,0 0 0,0 0 0,-1 1 0,0 1 0,-1 0 0,0 1 0,14 16 0,-19-15 0,0 0 0,-1 0 0,0 1 0,-1-1 0,-1 2 0,4 17 0,-5-21 0,-1 0 0,-1 0 0,0 0 0,0 0 0,-1 0 0,0 0 0,0 0 0,-1 0 0,-3 13 0,2-17 0,1 0 0,-2 0 0,1 0 0,0 0 0,-1 0 0,0 0 0,-1-1 0,1 1 0,-1-1 0,0 0 0,0 0 0,-1-1 0,1 1 0,-1-1 0,-8 5 0,-156 94 0,37-33 0,124-67 41,-1 0-1,1-1 0,-1 0 1,0-1-1,0 0 0,1 0 1,-16-1-1,13 0-462,0 0 0,-1 1 0,-19 4 0,20-2-6404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4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24575,'-2'0'0,"-5"0"0,-3 2 0,-12 8 0,-8 7 0,-1 0 0,4-1-8191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24575,'-3'0'0,"-4"3"0,-3 0 0,-3 4 0,-2-1 0,-2 0 0,3 1 0,0 3 0,0-1 0,2 1 0,1-1 0,2 1 0,-1-2 0,-1-1 0,-1 3 0,-5 3 0,0-1-8191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6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24575,'209'-10'0,"-116"3"0,97 6 0,-100 10 0,30 0 0,-92-9-1365,-6 0-5461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24575,'-1'31'0,"0"0"0,-2 0 0,-1 0 0,-2 0 0,0 0 0,-16 39 0,1-12 0,-28 86 0,46-135-341,2 0 0,-1 0-1,0 15 1,2-11-6485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8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24575,'754'0'-1365,"-738"0"-5461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9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0 24575,'-1'52'0,"-1"-1"0,-3-1 0,-2 1 0,-18 64 0,-1-46 0,19-52 0,0-1 0,1 1 0,1 0 0,-6 33 0,4 14 0,-3-1 0,-22 72 0,0 2 0,-4 16 0,30-126-160,1 0 0,2 1 0,1-1 0,2 54 0,0-65-405,0-2-6261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2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1363 24575,'0'-1'0,"0"0"0,0 0 0,0 1 0,1-1 0,-1 0 0,0 0 0,0 1 0,1-1 0,-1 0 0,1 0 0,-1 1 0,1-1 0,-1 0 0,1 1 0,-1-1 0,2 0 0,2-3 0,41-43 0,1 3 0,3 2 0,1 2 0,2 2 0,79-43 0,299-129 0,-411 202 0,92-41 0,197-95 0,-252 115 0,-2-3 0,-1-3 0,63-54 0,-5-24 0,-81 80 0,0 1 0,55-42 0,11 9 0,-56 40 0,65-53 0,-103 75-195,1 1 0,0-1 0,-1 0 0,1 0 0,-1 0 0,3-6 0,0-3-6631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3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53 24575,'19'-9'0,"1"1"0,0 1 0,0 0 0,0 2 0,1 0 0,33-2 0,128 2 0,-65 5 0,-117 0 0,1 1 0,0-1 0,-1 0 0,1 0 0,0 0 0,-1 1 0,1-1 0,0 0 0,-1 1 0,1-1 0,0 0 0,-1 1 0,1-1 0,-1 1 0,1-1 0,-1 1 0,1-1 0,-1 1 0,0 0 0,1-1 0,-1 1 0,1-1 0,-1 1 0,0 0 0,0-1 0,1 1 0,-1 0 0,0 0 0,0-1 0,0 1 0,0 0 0,0-1 0,0 1 0,0 0 0,0 0 0,0-1 0,0 1 0,0 0 0,0-1 0,-1 2 0,-6 33 0,6-33 0,-10 31 0,-1-1 0,-34 61 0,27-58 0,-26 70 0,38-88 0,0 0 0,-2-1 0,-17 28 0,-2 1 0,13-20 191,10-16-450,-1 0-1,2 0 1,-1 0 0,1 0-1,-5 17 1,7-13-6567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9:31:12.6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2 24575,'-1'55'0,"3"59"0,-2-111 0,1-1 0,0 1 0,0-1 0,0 1 0,0-1 0,0 1 0,0-1 0,0 0 0,1 0 0,0 1 0,-1-1 0,1 0 0,0 0 0,0-1 0,0 1 0,0 0 0,0-1 0,0 1 0,0-1 0,1 0 0,-1 1 0,1-1 0,-1 0 0,1 0 0,3 0 0,-5 0 0,1-1 0,0 1 0,-1-1 0,1 0 0,0 0 0,0 1 0,-1-1 0,1 0 0,0-1 0,-1 1 0,1 0 0,0 0 0,0-1 0,-1 1 0,1-1 0,0 0 0,-1 1 0,1-1 0,-1 0 0,1 0 0,-1 0 0,1 0 0,-1 0 0,0 0 0,0 0 0,1 0 0,-1-1 0,0 1 0,0-1 0,0 1 0,0 0 0,0-1 0,-1 0 0,1 1 0,0-1 0,-1 1 0,1-1 0,0-2 0,3-51 0,-4 46 0,0 0 0,1 0 0,0-1 0,0 1 0,1 0 0,5-15 0,-3 13 0,-2 6 0,-1 1 0,1 0 0,-1 0 0,1 0 0,0 1 0,0-1 0,1 0 0,-1 1 0,5-5 0,-7 8 0,1 0 0,-1 0 0,1 0 0,0 0 0,-1 0 0,1 0 0,-1 0 0,1 0 0,-1 0 0,1 0 0,-1 1 0,1-1 0,-1 0 0,1 0 0,-1 1 0,0-1 0,1 0 0,-1 0 0,1 1 0,-1-1 0,1 0 0,-1 1 0,0-1 0,1 1 0,-1-1 0,0 0 0,0 1 0,1-1 0,-1 1 0,0-1 0,0 1 0,1-1 0,-1 1 0,0-1 0,0 1 0,0-1 0,0 1 0,0 0 0,7 21 0,0 19 0,-2-22 0,-2 1 0,2 36 0,-4-14 0,-3 68 0,0-100 0,0 0 0,-1 0 0,-1 0 0,1 0 0,-1 0 0,-1-1 0,0 0 0,0 0 0,-1 0 0,0 0 0,-1-1 0,1 0 0,-2 0 0,1-1 0,-10 8 0,15-14 8,-1 1 0,1-1 0,-1 1 0,1-1 0,-1 0 0,0 0 0,1 0 0,-1 0 0,0-1 0,0 1 0,0-1 0,1 0 0,-1 1 0,-4-1 0,1-1-305,-1 0 0,1 0 0,0-1 0,-13-4 0,1-1-6529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33.5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24575,'5'2'0,"0"-1"0,0 1 0,-1 0 0,0 1 0,1-1 0,-1 1 0,4 3 0,-5-4 0,7 3 0,-1 1 0,2-1 0,20 6 0,16 9 0,-33-12 0,1 2 0,-1 0 0,0 0 0,-1 1 0,16 18 0,-29-29 0,0 0 0,0 1 0,0-1 0,0 0 0,1 1 0,-1-1 0,0 1 0,0-1 0,0 0 0,0 1 0,0-1 0,0 1 0,0-1 0,0 0 0,0 1 0,0-1 0,0 0 0,0 1 0,0-1 0,-1 1 0,1-1 0,0 0 0,0 1 0,0-1 0,0 0 0,-1 1 0,1-1 0,0 0 0,0 1 0,-1-1 0,1 0 0,0 0 0,0 1 0,-1-1 0,1 0 0,0 0 0,-1 0 0,1 1 0,0-1 0,-1 0 0,1 0 0,-1 0 0,1 0 0,0 0 0,-1 0 0,1 0 0,0 0 0,-1 0 0,1 0 0,-1 0 0,-20 5 0,12-2 0,0 0 0,1 0 0,-1 0 0,1 1 0,0 1 0,0-1 0,0 1 0,1 1 0,0-1 0,-11 11 0,-31 21 0,22-21 227,11-7-1023,-26 19 0,31-18-6030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37.3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16 442 24575,'-1'-25'0,"-6"-33"0,5 45 0,0 0 0,0 0 0,1 0 0,1 0 0,0 0 0,0-1 0,2 1 0,0 0 0,6-22 0,1 12 0,2 1 0,24-37 0,-19 33 0,15-32 0,-31 57 0,1 0 0,-1 0 0,1 0 0,-1 0 0,1-1 0,-1 1 0,1 0 0,0 0 0,0 0 0,0 0 0,-1 1 0,1-1 0,0 0 0,0 0 0,0 0 0,0 1 0,2-2 0,-2 2 0,-1 0 0,1 0 0,0 0 0,-1 0 0,1 0 0,0 0 0,-1 0 0,1 1 0,0-1 0,-1 0 0,1 0 0,0 0 0,-1 1 0,1-1 0,-1 0 0,1 1 0,0-1 0,-1 1 0,1-1 0,-1 0 0,1 1 0,0 0 0,3 5 0,0 0 0,0 0 0,-1 0 0,6 12 0,-7-12 0,75 173 0,-76-177 0,0-1 0,-1 1 0,1-1 0,0 0 0,0 1 0,0-1 0,-1 0 0,1 0 0,1 1 0,-1-1 0,0 0 0,0 0 0,0 0 0,0-1 0,1 1 0,-1 0 0,1 0 0,-1-1 0,0 1 0,1-1 0,-1 1 0,1-1 0,-1 1 0,1-1 0,-1 0 0,1 0 0,0 0 0,-1 0 0,1 0 0,-1 0 0,1 0 0,-1 0 0,1-1 0,-1 1 0,1-1 0,1 0 0,6-3 0,0 0 0,0-1 0,-1 1 0,13-11 0,-13 9 0,14-9 0,-1-1 0,-1 0 0,-1-1 0,34-40 0,-53 56 0,1 0 0,-1 1 0,1-1 0,-1 0 0,1 1 0,0-1 0,0 0 0,-1 1 0,1-1 0,0 1 0,0-1 0,0 1 0,-1 0 0,1-1 0,0 1 0,0 0 0,0 0 0,0-1 0,0 1 0,0 0 0,0 0 0,-1 0 0,1 0 0,0 0 0,0 0 0,0 0 0,2 1 0,-1 0 0,1 0 0,-1 0 0,0 1 0,1-1 0,-1 1 0,0-1 0,0 1 0,0 0 0,3 3 0,4 6 0,-2-1 0,1 1 0,5 12 0,-9-15 0,1 0 0,-1-1 0,1 0 0,0 1 0,1-2 0,11 11 0,-15-15 0,1 0 0,-1 0 0,1-1 0,0 1 0,0-1 0,0 0 0,0 1 0,0-2 0,0 1 0,0 0 0,0-1 0,0 1 0,0-1 0,0 0 0,1 0 0,-1 0 0,0 0 0,0-1 0,0 1 0,0-1 0,0 0 0,4-1 0,12-5 0,-1-1 0,0 0 0,0-1 0,-1-1 0,16-13 0,0-1 0,43-44 0,-75 67 0,0 0 0,1 0 0,-1 0 0,0 0 0,0 0 0,1 0 0,-1 0 0,0 0 0,1 1 0,-1-1 0,1 1 0,-1-1 0,1 1 0,-1-1 0,1 1 0,-1 0 0,1 0 0,0 0 0,-1 0 0,1 0 0,2 0 0,-1 1 0,-1 0 0,1 0 0,0 0 0,-1 1 0,1-1 0,-1 1 0,1-1 0,-1 1 0,0 0 0,1 0 0,1 2 0,5 7 0,0 0 0,-1 1 0,13 22 0,-20-31 0,6 8-455,-1 1 0,6 19 0,-7-16-6371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39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0 322 24575,'1'-3'0,"-1"1"0,1-1 0,-1 0 0,1 1 0,0 0 0,0-1 0,0 1 0,0 0 0,1-1 0,-1 1 0,3-3 0,21-24 0,-20 24 0,25-28 0,3 3 0,0 0 0,2 2 0,63-38 0,-96 64 0,0 1 0,0 0 0,0 0 0,1 0 0,-1 0 0,0 0 0,1 0 0,-1 1 0,1-1 0,-1 1 0,1 0 0,-1-1 0,1 1 0,-1 0 0,1 1 0,-1-1 0,3 1 0,-2 0 0,0 0 0,0 1 0,-1-1 0,1 1 0,0 0 0,-1-1 0,0 1 0,1 0 0,-1 1 0,0-1 0,0 0 0,0 1 0,3 4 0,13 25 0,-1 0 0,17 44 0,-17-37 0,24 44 0,-39-81 0,-1 1 0,1-1 0,-1 1 0,1-1 0,0 0 0,0 0 0,0 0 0,0 0 0,0 0 0,0 0 0,1 0 0,-1-1 0,1 1 0,-1-1 0,1 1 0,0-1 0,-1 0 0,4 0 0,-3 0 0,0-1 0,0 0 0,0 0 0,0-1 0,1 1 0,-1-1 0,0 0 0,0 1 0,0-1 0,-1 0 0,1-1 0,0 1 0,0-1 0,-1 1 0,1-1 0,4-3 0,75-66 0,-61 50 0,1 1 0,2 1 0,26-16 0,-35 25 0,1 0 0,1 2 0,-1 0 0,1 1 0,1 0 0,30-6 0,-46 12 0,0 1 0,0 0 0,0 1 0,0-1 0,0 0 0,0 1 0,0-1 0,0 1 0,0-1 0,0 1 0,0 0 0,0 0 0,-1 0 0,1 0 0,0 0 0,0 0 0,-1 1 0,3 2 0,27 33 0,-15-16 0,-11-16 0,0-1 0,0 0 0,0 0 0,1 0 0,-1 0 0,1-1 0,0 0 0,0-1 0,0 1 0,0-1 0,1 0 0,-1 0 0,1-1 0,-1 0 0,1 0 0,-1-1 0,1 0 0,-1 0 0,9-1 0,13-2 0,0-2 0,-1 0 0,32-11 0,-43 11 0,369-138 0,-251 88 0,-122 50 0,-3 1 0,1 0 0,0 1 0,0 0 0,20-4 0,-28 7 0,0 0 0,0 0 0,0 0 0,0 0 0,1 0 0,-1 0 0,0 1 0,0-1 0,0 1 0,0-1 0,0 1 0,0 0 0,-1 0 0,1 0 0,0 0 0,0 0 0,0 0 0,-1 0 0,1 1 0,-1-1 0,1 0 0,-1 1 0,1-1 0,-1 1 0,0 0 0,0 0 0,0-1 0,0 1 0,0 0 0,1 3 0,8 23 0,-8-18 0,2 0 0,-1 0 0,11 18 0,-12-25 0,-1-1 0,1 0 0,0 1 0,0-1 0,0 0 0,0 0 0,1 0 0,-1 0 0,0 0 0,1-1 0,-1 1 0,1-1 0,0 1 0,-1-1 0,1 0 0,0 0 0,0 0 0,4 0 0,37 3 0,1-2 0,53-4 0,-26 0 0,-46 1 0,-10 0 0,0 1 0,17 2 0,-28-1 0,0 0 0,0 0 0,-1 0 0,1 0 0,0 1 0,-1 0 0,0 0 0,1 0 0,-1 0 0,0 1 0,5 4 0,1 1-1365,0-1-5461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6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38 24575,'0'0'0,"0"-1"0,0 1 0,0-1 0,0 1 0,0-1 0,0 1 0,0 0 0,-1-1 0,1 1 0,0-1 0,0 1 0,0 0 0,-1-1 0,1 1 0,0 0 0,0-1 0,-1 1 0,1 0 0,0-1 0,-1 1 0,1 0 0,0 0 0,-1-1 0,1 1 0,0 0 0,-1 0 0,1 0 0,0-1 0,-1 1 0,1 0 0,-1 0 0,1 0 0,-1 0 0,1 0 0,0 0 0,-1 0 0,1 0 0,-1 0 0,1 0 0,0 0 0,-1 0 0,1 0 0,-1 0 0,1 1 0,-1-1 0,1 0 0,0 0 0,-1 1 0,-20 8 0,7 1 0,1 0 0,0 0 0,0 2 0,1-1 0,1 2 0,0-1 0,1 1 0,0 1 0,1 0 0,1 0 0,-8 18 0,12-21 0,1-1 0,1 1 0,0 0 0,0 0 0,1 0 0,0 0 0,1 0 0,0 0 0,1-1 0,0 1 0,1 0 0,0 0 0,1 0 0,0-1 0,1 1 0,0-1 0,0 0 0,1 0 0,0-1 0,13 18 0,-9-17 0,0 0 0,1 0 0,0-1 0,1 0 0,-1-1 0,1 0 0,1-1 0,0 0 0,0-1 0,0 0 0,1-1 0,0 0 0,16 3 0,-26-8 0,1 0 0,-1 0 0,0 0 0,1 0 0,-1 0 0,1-1 0,-1 0 0,0 0 0,1 0 0,-1 0 0,0 0 0,0-1 0,0 1 0,0-1 0,0 0 0,0 0 0,3-3 0,8-6 0,-1-1 0,13-15 0,-13 13 0,128-144 0,-48 52 0,-87 100 0,0-1 0,-1 1 0,1-2 0,-2 1 0,1 0 0,4-10 0,-8 13 0,0 0 0,0 1 0,0-1 0,0 0 0,-1 0 0,1 0 0,-1 1 0,0-1 0,0 0 0,-1 0 0,1 0 0,-1 0 0,0 1 0,0-1 0,0 0 0,-2-3 0,1 0 0,-1 0 0,0 1 0,0-1 0,-1 1 0,0 0 0,-4-6 0,5 10 0,1-1 0,-1 1 0,1 0 0,-1 0 0,0 1 0,0-1 0,0 0 0,0 1 0,0 0 0,0 0 0,0 0 0,-1 0 0,1 0 0,0 1 0,-5-1 0,-32-2 0,-54 5 0,23 0 0,41 1-1365,19 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7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 24575,'0'2'0,"0"8"0,-3 4 0,-4 3 0,-3 1 0,-3 3 0,-3 4 0,0 1 0,1-1 0,4-3 0,4-1 0,0-5 0,1-5-8191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8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0 24575,'-1'48'0,"-3"0"0,-12 61 0,-31 93 0,28-127 0,5-18 0,-41 103 0,50-144 244,4-13-390,1 0 0,-1 0-1,0-1 1,0 1 0,0 0 0,-1-1-1,1 1 1,0-1 0,-1 0-1,-2 4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51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57 24575,'0'-2'0,"1"1"0,-1-1 0,1 1 0,0 0 0,0-1 0,0 1 0,0 0 0,0 0 0,0 0 0,0 0 0,0 0 0,0 0 0,0 0 0,3-2 0,20-13 0,-22 16 0,4-4 0,1 1 0,0 0 0,0 1 0,0 0 0,0 0 0,1 0 0,-1 1 0,0 0 0,1 1 0,-1-1 0,1 2 0,13 1 0,-12-1 0,0 0 0,-1 1 0,1 1 0,0-1 0,-1 2 0,0-1 0,0 1 0,0 0 0,0 0 0,9 8 0,-9-5 0,0 1 0,0-1 0,-1 1 0,0 0 0,-1 1 0,0 0 0,0 0 0,-1 0 0,0 1 0,-1-1 0,0 1 0,0 0 0,-1 1 0,2 10 0,-4-14 0,0 0 0,0 0 0,-1-1 0,0 1 0,0 0 0,-1 0 0,1 0 0,-2-1 0,1 1 0,-1-1 0,0 1 0,0-1 0,-1 1 0,0-1 0,0 0 0,0 0 0,-1-1 0,0 1 0,0-1 0,0 1 0,-1-1 0,1 0 0,-7 4 0,-109 77 0,91-69 0,-1-2 0,-53 20 0,-25 12 0,92-39-1365,3-1-5461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51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0 24575,'-3'0'0,"-6"6"0,-8 5 0,-4 3 0,-4 2 0,0 1 0,4-2-8191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52.8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24575,'258'1'0,"297"-3"0,-117-30 0,-282 17 0,-45 11-1365,-90 4-5461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0.4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0 794 24575,'56'-3'0,"-1"-3"0,102-23 0,-80 13 0,564-138-264,-6-33-229,2 0 226,47 29 296,-537 135-152,0 6-1,257 4 1,-383 14-6703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23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24575,'7'1'0,"0"1"0,0-1 0,-1 1 0,1 0 0,0 1 0,-1 0 0,7 4 0,8 2 0,11 5 0,17 6 0,0-2 0,60 13 0,6-9 0,101 24 0,-134-26 0,89 8 0,-101-18 0,0 2 0,93 29 0,78 31 0,-176-59 0,26 8 0,-50-11 0,60 7 0,-59-12 0,55 16 0,4 4 0,116 14 0,-175-33 0,-2-1 0,-1 2 0,54 16 0,212 57 0,-89-26 0,-76-24 0,-59-14 0,-63-10 0,0 0 0,26 12 0,-21-8 0,20 7 0,84 22 0,-108-34 0,-1 2 0,35 17 0,-40-17 0,-1-1 0,1 0 0,1-1 0,-1-1 0,1 0 0,-1-1 0,24 3 0,-21-5-1365,-2-1-5461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1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1 24575,'0'2'0,"1"1"0,-1-1 0,1 1 0,0-1 0,-1 1 0,1-1 0,0 1 0,1-1 0,-1 1 0,0-1 0,1 0 0,-1 0 0,1 0 0,0 0 0,-1 0 0,1 0 0,0 0 0,0-1 0,3 2 0,6 5 0,0-1 0,20 10 0,-12-7 0,58 25 0,-52-25 0,35 19 0,-59-28 0,-1-1 0,1 1 0,0 0 0,0-1 0,0 1 0,0 0 0,-1 0 0,1 0 0,0 0 0,-1 0 0,1-1 0,-1 1 0,1 0 0,-1 0 0,1 0 0,-1 1 0,0-1 0,1 0 0,-1 0 0,0 0 0,0 0 0,0 0 0,0 0 0,0 0 0,0 0 0,0 1 0,0-1 0,0 0 0,-1 0 0,1 0 0,0 0 0,-1 0 0,1 0 0,-1 0 0,1 0 0,-1 0 0,1 0 0,-2 1 0,-3 6 0,0-1 0,-1-1 0,-11 13 0,13-16 0,-10 11 0,-1-2 0,0 0 0,-1 0 0,0-1 0,-30 14 0,6-7 0,-61 18 0,85-31-170,1 0-1,0 2 0,0 0 1,1 0-1,0 1 0,0 1 1,-19 16-1,23-17-6655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2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24575,'0'0'0,"0"1"0,0-1 0,1 1 0,-1-1 0,0 1 0,1-1 0,-1 1 0,0-1 0,1 1 0,-1-1 0,0 1 0,1-1 0,-1 0 0,1 1 0,-1-1 0,1 0 0,-1 0 0,1 1 0,-1-1 0,1 0 0,0 0 0,4 3 0,22 10 0,0-1 0,1-1 0,47 13 0,92 11 0,-10-12 0,1-7 0,217-6 0,-311-13 0,0-4 0,0-2 0,114-33 0,-136 33 0,45-5 0,-47 9 0,60-16 0,-83 16-1365,-2 1-5461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2.9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0 24575,'1'2'0,"-1"-1"0,0 1 0,1-1 0,-1 1 0,1-1 0,0 1 0,-1-1 0,1 0 0,0 1 0,0-1 0,0 0 0,0 0 0,0 0 0,0 1 0,2 0 0,23 19 0,-14-13 0,26 23 0,1-3 0,1-1 0,1-2 0,1-1 0,90 34 0,-129-57 0,25 11 0,-27-12 0,-1 0 0,1 0 0,-1 0 0,0 1 0,1-1 0,-1 0 0,1 0 0,-1 1 0,0-1 0,1 0 0,-1 0 0,0 1 0,1-1 0,-1 0 0,0 1 0,1-1 0,-1 1 0,0-1 0,0 0 0,0 1 0,1-1 0,-1 1 0,0-1 0,0 1 0,0-1 0,0 0 0,0 1 0,0-1 0,0 1 0,0-1 0,0 1 0,0-1 0,0 1 0,0-1 0,0 1 0,0-1 0,0 1 0,0-1 0,-1 0 0,1 1 0,0-1 0,0 1 0,0-1 0,-1 0 0,1 1 0,0-1 0,-1 0 0,1 1 0,0-1 0,-1 0 0,1 1 0,-1-1 0,-21 16 0,-1-2 0,0-1 0,-28 11 0,-7 5 0,-279 157-1365,290-161-5461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4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525 37 24575,'-48'-1'0,"19"-1"0,-51 6 0,71-3 0,0 0 0,1 1 0,0 0 0,-1 1 0,1-1 0,0 2 0,0-1 0,0 1 0,1 0 0,-10 8 0,2 0 0,0 1 0,2 1 0,0 0 0,-19 26 0,-37 70 0,47-73 0,2-3 0,-24 56 0,39-78 0,0 0 0,1 1 0,1-1 0,0 1 0,1 0 0,0 0 0,1 0 0,1 22 0,0-32 0,0 0 0,1 1 0,0-1 0,-1 0 0,1 0 0,0 0 0,1 0 0,-1 0 0,0-1 0,1 1 0,0 0 0,-1-1 0,1 1 0,0-1 0,0 1 0,1-1 0,-1 0 0,0 0 0,1 0 0,-1 0 0,1-1 0,0 1 0,0-1 0,0 1 0,-1-1 0,1 0 0,0 0 0,0 0 0,7 1 0,7 0 0,0 0 0,1-2 0,-1 1 0,25-4 0,-7 1 0,-20 1 0,0 0 0,-1 0 0,1-1 0,-1-1 0,19-6 0,-25 6 0,0-1 0,0 1 0,-1-1 0,1-1 0,-1 1 0,0-1 0,0-1 0,0 1 0,-1-1 0,8-9 0,-6 5 0,0 0 0,-1 0 0,0-1 0,-1 0 0,0 0 0,-1 0 0,0-1 0,0 0 0,-1 0 0,-1 0 0,0-1 0,-1 1 0,0-1 0,-1 1 0,-1-20 0,0 26 0,1-29 0,-2-1 0,-1 1 0,-2 0 0,-14-63 0,14 85 0,0 0 0,0 0 0,-1 0 0,-6-13 0,9 23 0,1 1 0,-1-1 0,1 0 0,-1 1 0,0 0 0,0-1 0,0 1 0,0 0 0,0 0 0,-1 0 0,1 0 0,-1 0 0,1 1 0,-1-1 0,0 1 0,0 0 0,1-1 0,-1 1 0,-5-1 0,6 3-59,-1-1 0,1 0-1,-1 0 1,1 1-1,-1 0 1,1-1 0,-1 1-1,1 0 1,0 0 0,-1 1-1,1-1 1,0 0 0,0 1-1,0-1 1,0 1-1,0 0 1,0-1 0,0 1-1,1 0 1,-1 0 0,1 0-1,-3 5 1,-5 7-6767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5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1 24575,'0'2'0,"0"5"0,0 6 0,-6 13 0,-1 13 0,0 8 0,-2 8 0,-2 3 0,1-2 0,0-5 0,0-9 0,0-11 0,-1-11 0,1-12 0,-1-10 0,2-7 0,2-3-8191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6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87 24575,'0'0'0,"-1"-1"0,1 0 0,-1 0 0,1 0 0,0 1 0,-1-1 0,1 0 0,-1 1 0,0-1 0,1 0 0,-1 1 0,0-1 0,1 1 0,-1-1 0,0 1 0,1-1 0,-1 1 0,0 0 0,0-1 0,0 1 0,1 0 0,-1 0 0,0-1 0,0 1 0,0 0 0,0 0 0,-1 0 0,-29-2 0,26 1 0,-5 1 0,3-1 0,0 1 0,-1 0 0,1 0 0,-14 3 0,19-3 0,0 1 0,-1 0 0,1 0 0,0 0 0,0 0 0,0 0 0,0 0 0,0 0 0,0 1 0,1-1 0,-1 1 0,0-1 0,1 1 0,-1 0 0,1 0 0,0 0 0,-1-1 0,1 1 0,-2 5 0,-1 4 0,0 0 0,1 0 0,0 1 0,1 0 0,0-1 0,0 17 0,4 77 0,0-50 0,-1-42 0,0 1 0,2-1 0,-1 0 0,2 0 0,0 0 0,0-1 0,1 1 0,13 22 0,-4-6 0,-6-12 0,1 0 0,1 0 0,0-2 0,1 1 0,1-1 0,0 0 0,21 18 0,-29-30 0,0 0 0,1-1 0,-1 1 0,0-1 0,1 0 0,-1 0 0,1 0 0,0 0 0,0-1 0,0 0 0,0 0 0,0 0 0,-1-1 0,2 1 0,-1-1 0,0 0 0,0-1 0,0 1 0,-1-1 0,1 0 0,0-1 0,8-2 0,6-3 0,-1-1 0,0-1 0,0 0 0,20-16 0,-20 13 0,0-2 0,0 0 0,-2-2 0,18-19 0,-24 23 0,0 1 0,-1-2 0,-1 1 0,0-1 0,-1-1 0,-1 1 0,7-19 0,-9 13 0,0 0 0,-2 0 0,0-1 0,-1 1 0,-1-1 0,-5-35 0,4 44 0,-2 0 0,0 1 0,0-1 0,-1 1 0,0 0 0,0 0 0,-9-13 0,-1 1 0,-1 1 0,-19-20 0,28 35 0,0 0 0,0 1 0,-1 0 0,1 0 0,-1 1 0,-1-1 0,1 2 0,-1-1 0,1 1 0,-10-3 0,2 2 0,-1 0 0,0 1 0,1 0 0,-22 0 0,20 2 35,-5 0 64,0 1-1,-24 3 1,41-3-199,0 1 0,1 0 0,-1 0 1,1 0-1,0 0 0,-1 0 0,1 1 1,0 0-1,0 0 0,0 0 0,0 1 1,0-1-1,0 1 0,1 0 0,-1 0 1,-3 5-1,0 3-6726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7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1 24575,'1'7'0,"0"0"0,0-1 0,0 1 0,4 9 0,3 23 0,-7-29 0,-1 0 0,0 0 0,0 0 0,-1-1 0,-4 20 0,4-25 0,-1 0 0,0 1 0,0-1 0,0-1 0,0 1 0,0 0 0,-1-1 0,0 1 0,0-1 0,0 0 0,0 1 0,0-2 0,-1 1 0,1 0 0,-7 3 0,-43 23 0,29-16 0,-25 17 0,48-30 0,0 0 0,0 1 0,1-1 0,-1 1 0,0-1 0,0 1 0,1 0 0,-1-1 0,1 1 0,-1 0 0,0-1 0,1 1 0,-1 0 0,1 0 0,0-1 0,-1 1 0,1 0 0,0 0 0,-1 0 0,1 0 0,0-1 0,0 3 0,0-2 0,0 0 0,1-1 0,-1 1 0,0 0 0,1 0 0,-1-1 0,1 1 0,-1 0 0,1-1 0,0 1 0,-1 0 0,1-1 0,0 1 0,-1-1 0,1 1 0,0-1 0,0 1 0,1 0 0,6 2 0,1 0 0,0 0 0,14 2 0,-16-4 0,104 30-1365,-97-29-5461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29.0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24575,'3'0'0,"4"3"0,0 6 0,3 8 0,-1 12 0,-2 4 0,0 11 0,0 4 0,-2 1 0,-1-3 0,-2-5 0,-1-3 0,-1-6 0,0-2 0,0-3 0,0-4 0,-4-2 0,0-6-8191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30.0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1 117 24575,'0'8'0,"0"-1"0,1 1 0,0-1 0,1 1 0,-1-1 0,1 0 0,1 0 0,-1 1 0,1-1 0,1-1 0,3 8 0,3 0 0,0 0 0,1-1 0,23 21 0,-26-23 0,9 7 0,-10-17 0,-1-12 0,2-29 0,4-61 0,-4 24 0,0 13-1365,-6 42-5461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38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24575,'2'21'0,"6"40"0,-2-24 0,25 454 0,-27-334 0,28 123 0,-3-58 0,-24 163 0,-22-101 0,3-148 0,11-126 171,-2-12 0,-3-15-1878,1-8-5119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27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24575,'0'-1'0,"0"1"0,1-1 0,-1 0 0,1 0 0,-1 0 0,1 0 0,-1 0 0,1 0 0,-1 0 0,1 1 0,-1-1 0,1 0 0,0 1 0,0-1 0,-1 0 0,1 1 0,0-1 0,0 1 0,0-1 0,0 1 0,0-1 0,0 1 0,1-1 0,24-7 0,9 3 0,-1 2 0,1 0 0,49 4 0,-36 0 0,12 4 0,0 2 0,-1 2 0,62 19 0,-99-23 0,98 30 0,12 3 0,-94-30 0,25 6 0,79 8 0,-117-18 0,-1 1 0,0 1 0,0 1 0,27 12 0,31 8 0,-43-16 0,138 43 0,160 73 0,-115-48 0,-162-61 0,-38-12 0,-1 1 0,26 11 0,-3 2 0,87 26 0,50-1 0,-44-11 0,252 76 0,-365-103 0,0 0 0,-1 2 0,33 17 0,23 14 0,-59-29 0,1-2 0,1 0 0,25 6 0,21 0 0,-43-11 0,0 2 0,31 10 0,-9 3-1365,-35-17-5461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39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24575,'3'0'0,"4"0"0,3 0 0,3 0 0,3 0 0,3 0 0,2 0 0,1 0 0,-5 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0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24575,'2'0'0,"5"0"0,4 0 0,2 0 0,2 0 0,-1-3 0,0-1 0,-1 0 0,2 1 0,1-2 0,-1 0 0,-1-2 0,-4 0-8191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3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24575,'11'1'0,"0"1"0,1 0 0,-1 1 0,0 1 0,-1 0 0,1 0 0,16 10 0,14 4 0,-3-7 0,-30-9 0,-1-1 0,0 2 0,0-1 0,1 1 0,6 3 0,-12-4 0,0 0 0,1-1 0,-1 1 0,0 0 0,0 0 0,0 0 0,0 0 0,-1 1 0,1-1 0,0 0 0,-1 1 0,0-1 0,0 1 0,1 0 0,-1-1 0,-1 1 0,2 4 0,4 34 0,-1 0 0,-1 51 0,-3-39 0,15 459 0,-10-279 0,8 144 0,-11-91 0,-21-136 0,11-100 0,3-31 0,1 0 0,0 19 0,2 18 0,4 90 0,1-126 0,-3-17 0,0 0 0,0 0 0,-1 0 0,1 0 0,-1 0 0,0 0 0,0 6 0,0-8 0,0-1 0,-1 1 0,1 0 0,-1 0 0,1-1 0,0 1 0,-1-1 0,1 1 0,-1 0 0,0-1 0,1 1 0,-1-1 0,1 1 0,-1-1 0,0 1 0,1-1 0,-1 0 0,0 1 0,0-1 0,1 0 0,-1 1 0,0-1 0,0 0 0,1 0 0,-1 0 0,0 0 0,0 0 0,0 0 0,1 0 0,-1 0 0,0 0 0,0 0 0,0 0 0,1 0 0,-1-1 0,-1 1 0,-8-2 0,-1-1 0,0 0 0,1-1 0,-11-4 0,-18-7 0,-11-1-1365,36 11-5461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4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72 24575,'0'6'0,"0"0"0,1-1 0,-1 1 0,2 0 0,-1-1 0,0 1 0,1-1 0,0 0 0,1 1 0,-1-1 0,1 0 0,0 0 0,0-1 0,0 1 0,1 0 0,0-1 0,-1 0 0,2 0 0,6 5 0,-6-5 0,1 0 0,0-1 0,0 1 0,1-1 0,-1 0 0,1-1 0,-1 0 0,1 0 0,0 0 0,0-1 0,0 0 0,0 0 0,0-1 0,0 0 0,10-1 0,-15 1 0,0-1 0,-1 1 0,1 0 0,0-1 0,-1 1 0,1-1 0,-1 0 0,1 1 0,-1-1 0,1 0 0,-1 0 0,1 0 0,-1 0 0,0 0 0,0 0 0,1 0 0,-1 0 0,0-1 0,0 1 0,0-1 0,0 1 0,0 0 0,-1-1 0,1 1 0,0-1 0,-1 0 0,1 1 0,-1-1 0,0 0 0,1 1 0,-1-1 0,0 0 0,0 1 0,0-4 0,-1-5 0,0 0 0,0 0 0,-1-1 0,-5-14 0,4 15 0,2 4 0,0 1 0,-1-1 0,0 1 0,0 0 0,-1 0 0,1 0 0,-1 0 0,0 0 0,-1 1 0,1-1 0,-6-5 0,6 8 0,-1-1 0,1 1 0,-1-1 0,0 1 0,0 0 0,1 1 0,-1-1 0,-1 1 0,1 0 0,0 0 0,0 0 0,0 0 0,0 1 0,-1-1 0,-5 1 0,-4 0 94,3 0-386,1 0 0,0 1 0,-1 0 1,-15 3-1,15 0-6534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5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24575,'8'33'0,"-2"-15"0,-4-6 0,2 0 0,-1 0 0,2 0 0,0 0 0,0-1 0,1 0 0,0 0 0,1 0 0,14 16 0,-18-24 0,0 0 0,1-1 0,-1 0 0,0 0 0,1 0 0,0 0 0,-1 0 0,1-1 0,0 1 0,0-1 0,0 0 0,0-1 0,0 1 0,0-1 0,0 1 0,6-1 0,-7 0 0,-1 0 0,1-1 0,-1 1 0,0 0 0,1-1 0,-1 1 0,1-1 0,-1 0 0,0 0 0,1 0 0,-1 0 0,0 0 0,0 0 0,0 0 0,0-1 0,0 1 0,0-1 0,0 0 0,-1 0 0,1 1 0,0-1 0,-1 0 0,0 0 0,1 0 0,-1-1 0,0 1 0,1-3 0,14-62 0,-15 62 0,0-1 0,0 0 0,-1 0 0,0 1 0,0-1 0,-1 0 0,1 0 0,-1 0 0,-3-8 0,3 12 13,0 1 1,0-1-1,0 0 0,0 1 0,-1-1 1,1 1-1,-1 0 0,1-1 0,-1 1 1,1 0-1,-1 0 0,0 0 0,1 0 0,-1 0 1,0 0-1,0 1 0,0-1 0,0 1 1,1-1-1,-1 1 0,0-1 0,0 1 1,-3 0-1,-7-1-232,0 1-1,-20 2 1,15 0-806,2-2-5801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6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20 121 24575,'-1'0'0,"1"0"0,-1 1 0,0-1 0,1 0 0,-1 0 0,1 1 0,-1-1 0,1 0 0,-1 1 0,0-1 0,1 1 0,0-1 0,-1 0 0,1 1 0,-1-1 0,1 1 0,-1-1 0,1 1 0,0 0 0,-1-1 0,1 1 0,0-1 0,0 1 0,0 0 0,-1-1 0,1 1 0,0 0 0,0 0 0,-3 22 0,2-20 0,1 4 0,-2 7 0,1 1 0,1-1 0,0 0 0,3 19 0,-3-29 0,1-1 0,0 1 0,0 0 0,0-1 0,1 1 0,-1-1 0,1 0 0,0 1 0,0-1 0,0 0 0,0 0 0,0 0 0,1-1 0,-1 1 0,1 0 0,0-1 0,0 0 0,0 1 0,0-1 0,0 0 0,6 2 0,-6-2 0,0-1 0,0 0 0,0 0 0,0 0 0,0-1 0,0 1 0,0 0 0,0-1 0,0 0 0,1 0 0,-1 0 0,0 0 0,0-1 0,0 1 0,0-1 0,5-1 0,-3-1 0,0 0 0,0 0 0,0 0 0,0 0 0,-1-1 0,0 0 0,1 0 0,3-6 0,1 1 0,0-2 0,-1 1 0,0-1 0,6-12 0,-11 17 0,0-1 0,0 0 0,-1 1 0,0-1 0,-1 0 0,1 0 0,-1 0 0,0 0 0,-1-10 0,0 4 0,1 1 0,-1 0 0,-1-1 0,0 1 0,-1 0 0,-3-14 0,4 24 0,0-1 0,0 0 0,0 0 0,0 1 0,-1-1 0,1 1 0,-1-1 0,1 1 0,-1 0 0,0 0 0,0 0 0,0 0 0,0 0 0,-1 0 0,1 0 0,0 0 0,-1 1 0,1 0 0,-1-1 0,0 1 0,1 0 0,-1 0 0,0 0 0,0 1 0,0-1 0,0 1 0,-3-1 0,-43 1-1365,34 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5:19.4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849 93 24575,'0'-2'0,"0"0"0,0-1 0,-1 1 0,1 0 0,0 0 0,-1 0 0,0 0 0,1 0 0,-1 0 0,0 0 0,0 0 0,0 0 0,0 1 0,-1-1 0,1 0 0,0 0 0,-1 1 0,-2-3 0,0 1 0,0 0 0,0 1 0,0-1 0,-1 1 0,1 0 0,0 1 0,-1-1 0,-5-1 0,-8 0 0,1 0 0,-1 1 0,-25 1 0,14 1 0,-69 2 0,85-1 0,0 1 0,0 0 0,-1 1 0,2 1 0,-17 6 0,-126 63 0,125-56 0,1 2 0,-53 42 0,40-26 0,13-12 0,-44 47 0,70-66 0,-1 1 0,1 0 0,1 0 0,-1 0 0,1 0 0,-1 0 0,1 1 0,1-1 0,-1 1 0,1-1 0,0 1 0,0 7 0,0 9 0,4 42 0,-1-23 0,-1-6 0,1 0 0,9 47 0,-9-71 0,1 0 0,0-1 0,1 0 0,0 1 0,1-1 0,0-1 0,0 1 0,1-1 0,0 0 0,1 0 0,13 14 0,-2-7 0,0-1 0,1 0 0,0-1 0,1-1 0,41 18 0,-27-17 0,1-1 0,0-2 0,40 7 0,213 31 0,-216-42 0,1-2 0,73-6 0,-131 0 0,0 0 0,0-1 0,1-1 0,-1-1 0,-1 0 0,1-1 0,19-9 0,-26 10 0,0 0 0,-1-1 0,1 0 0,-1-1 0,0 1 0,-1-1 0,1-1 0,-1 1 0,0-1 0,-1 0 0,0-1 0,0 1 0,0-1 0,3-9 0,4-13 0,-1-1 0,-1-1 0,-2 0 0,-1 0 0,3-45 0,-4-164 0,-7 233 0,0 1 0,0 0 0,-1 0 0,1 0 0,-2 0 0,1 0 0,-1 0 0,0 0 0,-7-10 0,-4-5 0,-24-27 0,23 30 0,-1-2 0,-1 0 0,-1 2 0,-1 0 0,0 1 0,-1 1 0,-1 1 0,-1 1 0,-31-17 0,-15 1 296,42 20-850,1 0 1,-33-22-1,50 27-6272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5:21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4668 636 24575,'-2'-1'0,"1"1"0,-1-1 0,0 1 0,1-1 0,0 1 0,-1-1 0,1 0 0,-1 1 0,1-1 0,0 0 0,0 0 0,-1 0 0,1 0 0,0 0 0,-1-2 0,-20-25 0,11 13 0,-15-11 0,-1 0 0,-2 2 0,-40-28 0,-101-52 0,99 63 0,14 9 0,-1 3 0,-101-35 0,-132-15 0,152 54 0,-199-10 0,-145 22 0,120 7 0,232 1-74,-472-13-1392,-1 27 324,569-8 1142,-7 1 0,0 1 0,-70 14 0,105-15 269,1 1-1,-1-1 1,1 1 0,0 1-1,0-1 1,-11 9 0,-12 6 532,-70 38-801,47-25 0,-99 42 0,106-60 0,36-12 0,0 1 0,1 1 0,0-1 0,-1 2 0,1-1 0,-13 8 0,-54 35 0,43-27 0,-56 41 0,42-12 0,36-39-1365,1 1-5461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5:26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0 24575,'-1'1'0,"1"-1"0,-1 0 0,1 0 0,-1 0 0,1 0 0,-1 1 0,1-1 0,-1 0 0,1 0 0,-1 1 0,1-1 0,-1 1 0,1-1 0,-1 0 0,1 1 0,0-1 0,-1 1 0,1-1 0,0 1 0,-1-1 0,1 1 0,0-1 0,0 1 0,-1-1 0,1 1 0,0-1 0,0 2 0,-4 18 0,3-14 0,-9 38 0,-2 1 0,-2-2 0,-35 77 0,39-101 0,6-11 0,0-1 0,0 1 0,1 0 0,-5 16 0,8-23 0,0 0 0,-1 0 0,1 1 0,0-1 0,0 0 0,0 1 0,0-1 0,0 0 0,0 1 0,1-1 0,-1 0 0,0 1 0,1-1 0,-1 0 0,1 1 0,-1-1 0,1 0 0,0 0 0,-1 0 0,1 0 0,0 0 0,0 0 0,0 0 0,0 0 0,0 0 0,0 0 0,0 0 0,0 0 0,0-1 0,0 1 0,0 0 0,0-1 0,1 1 0,-1-1 0,0 1 0,3-1 0,13 4 0,0-2 0,1 0 0,0-1 0,-1-1 0,30-3 0,5 0 0,-31 3-1365,-3 0-5461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39:25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2528 590 24575,'-2'-3'0,"0"0"0,0 0 0,0 0 0,0 0 0,0 0 0,1 0 0,-2-7 0,-7-12 0,-20-25 0,-1 1 0,-57-63 0,62 82 0,0 2 0,-1 0 0,-2 2 0,-57-36 0,46 35 0,-2 1 0,-1 2 0,-1 2 0,0 2 0,-2 2 0,-73-15 0,-11 14 0,-1 6 0,-174 10 0,228 4 0,-101 19 0,-73 28 0,236-48 0,-207 53 0,166-39 0,-99 47 0,143-58 0,2 0 0,-1 1 0,1 0 0,0 0 0,0 1 0,1 1 0,0-1 0,0 1 0,1 1 0,1 0 0,-9 14 0,8-13 0,-65 106 0,64-99 0,1-1 0,0 1 0,2 1 0,0-1 0,-4 23 0,3 23 0,2-1 0,7 118 0,0-75 0,0-69 0,0-1 0,3 0 0,1 0 0,2 0 0,19 56 0,-8-42 0,2-2 0,3 0 0,38 57 0,17 12 0,113 128 0,-165-216 0,2-1 0,0-1 0,2-2 0,50 32 0,144 70 0,-149-87 0,-25-14 0,1-2 0,2-3 0,0-2 0,62 12 0,-19-11 0,155 10 0,-129-19 0,-33-2 0,158-4 0,161-57 0,-272 32 0,-98 14 0,109-20 0,-132 22 0,0 0 0,0-2 0,0 0 0,-1-1 0,0-1 0,24-15 0,-34 19 0,0 0 0,0-1 0,0 0 0,-1 0 0,0 0 0,0 0 0,0-1 0,0 1 0,2-9 0,3-6 0,9-31 0,-1 2 0,4-7 0,-3-1 0,-3-1 0,-2 0 0,-2-1 0,-3-1 0,0-119 0,-8 162 0,-5-199 0,1 160 0,-22-102 0,7 81 0,-3 1 0,-59-133 0,68 187 0,0 1 0,-2 0 0,0 1 0,-1 1 0,-1 0 0,-27-22 0,-5-8 0,-37-50 0,78 91-341,1-1 0,0-1-1,-10-16 1,12 16-6485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F7669-8206-A62D-0CAE-2F7A55DFE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B71B2E-E402-FDB2-E766-8F79A2842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660E2-C991-1E0A-EAAB-AA23870D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95242A-2568-86B9-A63D-4BF4A30C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8E0CD-8A24-B63D-77A6-9462A3C7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7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CFEA-DC2B-7E5E-4501-E62407AE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AF3E2E-EA49-1D8F-8873-523F25304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0DC5F-E647-F143-0C23-34E69412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5BEDE9-D1FA-81E6-DE68-DCF6AC126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46E30-A87F-ABE5-E9F3-0BC9F0CB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56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63B077-6DAC-3F8E-ED51-DDA5ABB14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739BC3-1274-C223-8A27-9C506ADC9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54F47-44C6-37AE-30B3-5655FAFC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CDDC33-F348-A187-7C38-3072F9D83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DEA6F-81A4-B117-69BE-1AFD0AD1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53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4006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95106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8571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31041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7420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25403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46054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6329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1517D-77D7-3D4C-B2C7-75FF64B2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0AC0A-0832-616F-2903-B2B83E05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D8C766-6E7B-E4CA-9E32-ECBC4F24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0F5060-7150-2D45-3704-6EC7B90D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6043DF-0FE9-D377-ED44-4153DA12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355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384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049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76198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6465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C1C26-2184-4CB4-94BF-8775F588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561E11-87D6-1A0C-E545-BCB8E2ED1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833C3-90ED-7A71-BD30-D5F3944F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01874-6CC8-F973-9C5E-FD23E245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DE1D8-CE2A-55CB-0CE6-1A8AA68C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88D4-DE73-E73F-EB6C-8F5EC084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47A33A-84E7-132B-8E47-F6BDDC3A5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F7C1B7-C546-59D5-03DB-BE7EC617C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368B16-FB46-9255-03EA-F3C9FA81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A800CF-DAA9-EE95-4FBD-CFE516FC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9771E1-3F77-249F-EFAF-EE193759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4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59799-2927-FF33-68FE-87FB5B30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3AAB9C-BA95-78DD-9856-C3F615FE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F79D86-D566-DFD5-E7FE-7CA284839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8A929A-9A40-43B9-A4E4-81EE27E51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71BF74-E398-1D97-2C72-89D7C4CDC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C2202F-6979-69FC-9E34-E79B1BD8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236CF5-1E76-283D-C322-AF672F90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F7B3F-43B2-0350-06EB-82913A1B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5F975-180A-8F1E-BD47-E6179E4E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B3C99B-5A54-F2E4-4E65-14B49F06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AE5D8-1F32-6907-0943-51051252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4C4995-1C27-8839-5215-7035AD71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0EDD0E-92BD-7C61-42C9-8848CA16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9DF4CB-FBCE-7C29-7C35-496259E6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C0EA82-4A91-70DC-1F6B-FE8D960D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88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B801C-8EC9-D075-09F4-7E020A4A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7F1ED-1900-B34E-8699-C86DB359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764457-3B40-BBEC-96F9-86B522669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3A49BB-DA9B-C808-5033-B39623A7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62B995-71CB-768B-72C3-24D35DF3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372850-A646-ADEE-0CED-8F8E4AFC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7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A2BB1-B2F2-8B22-BB1B-ED4945F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DC90DBB-18E0-D754-7BFC-DD901A819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A5BBAF-703B-88DE-D0CF-74B4A41C4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1F6C5C-03B7-FEFC-E6D2-4F0277A1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E6C5B3-07A6-BE5F-CDA3-3A76BBC7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B236CB-13DC-F8A8-2D43-C9FA9E12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0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0B495E-A78A-2547-7F3D-509DDBBA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946A19-CD8B-DAB1-9633-1AA72C57A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AE31B2-98E2-CF8E-3A0E-7B9AF83CF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8446-1BFC-4264-81CA-B63AE8505BD0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67423-E885-4777-5ECB-E5A32B621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C8C0D-F3F5-6FB8-78AD-3D2CD7969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72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2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5.xml"/><Relationship Id="rId1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17" Type="http://schemas.openxmlformats.org/officeDocument/2006/relationships/customXml" Target="../ink/ink7.xml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3.xml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0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.png"/><Relationship Id="rId21" Type="http://schemas.openxmlformats.org/officeDocument/2006/relationships/customXml" Target="../ink/ink17.xml"/><Relationship Id="rId42" Type="http://schemas.openxmlformats.org/officeDocument/2006/relationships/image" Target="../media/image118.png"/><Relationship Id="rId47" Type="http://schemas.openxmlformats.org/officeDocument/2006/relationships/customXml" Target="../ink/ink30.xml"/><Relationship Id="rId63" Type="http://schemas.openxmlformats.org/officeDocument/2006/relationships/customXml" Target="../ink/ink38.xml"/><Relationship Id="rId68" Type="http://schemas.openxmlformats.org/officeDocument/2006/relationships/image" Target="../media/image131.png"/><Relationship Id="rId2" Type="http://schemas.openxmlformats.org/officeDocument/2006/relationships/image" Target="../media/image105.png"/><Relationship Id="rId16" Type="http://schemas.openxmlformats.org/officeDocument/2006/relationships/image" Target="../media/image1050.png"/><Relationship Id="rId29" Type="http://schemas.openxmlformats.org/officeDocument/2006/relationships/customXml" Target="../ink/ink21.xml"/><Relationship Id="rId11" Type="http://schemas.openxmlformats.org/officeDocument/2006/relationships/customXml" Target="../ink/ink12.xml"/><Relationship Id="rId24" Type="http://schemas.openxmlformats.org/officeDocument/2006/relationships/image" Target="../media/image109.png"/><Relationship Id="rId32" Type="http://schemas.openxmlformats.org/officeDocument/2006/relationships/image" Target="../media/image113.png"/><Relationship Id="rId37" Type="http://schemas.openxmlformats.org/officeDocument/2006/relationships/customXml" Target="../ink/ink25.xml"/><Relationship Id="rId40" Type="http://schemas.openxmlformats.org/officeDocument/2006/relationships/image" Target="../media/image117.png"/><Relationship Id="rId45" Type="http://schemas.openxmlformats.org/officeDocument/2006/relationships/customXml" Target="../ink/ink29.xml"/><Relationship Id="rId53" Type="http://schemas.openxmlformats.org/officeDocument/2006/relationships/customXml" Target="../ink/ink33.xml"/><Relationship Id="rId58" Type="http://schemas.openxmlformats.org/officeDocument/2006/relationships/image" Target="../media/image126.png"/><Relationship Id="rId66" Type="http://schemas.openxmlformats.org/officeDocument/2006/relationships/image" Target="../media/image130.png"/><Relationship Id="rId5" Type="http://schemas.openxmlformats.org/officeDocument/2006/relationships/customXml" Target="../ink/ink9.xml"/><Relationship Id="rId61" Type="http://schemas.openxmlformats.org/officeDocument/2006/relationships/customXml" Target="../ink/ink37.xml"/><Relationship Id="rId19" Type="http://schemas.openxmlformats.org/officeDocument/2006/relationships/customXml" Target="../ink/ink16.xml"/><Relationship Id="rId14" Type="http://schemas.openxmlformats.org/officeDocument/2006/relationships/image" Target="../media/image1040.png"/><Relationship Id="rId22" Type="http://schemas.openxmlformats.org/officeDocument/2006/relationships/image" Target="../media/image108.png"/><Relationship Id="rId27" Type="http://schemas.openxmlformats.org/officeDocument/2006/relationships/customXml" Target="../ink/ink20.xml"/><Relationship Id="rId30" Type="http://schemas.openxmlformats.org/officeDocument/2006/relationships/image" Target="../media/image112.png"/><Relationship Id="rId35" Type="http://schemas.openxmlformats.org/officeDocument/2006/relationships/customXml" Target="../ink/ink24.xml"/><Relationship Id="rId43" Type="http://schemas.openxmlformats.org/officeDocument/2006/relationships/customXml" Target="../ink/ink28.xml"/><Relationship Id="rId48" Type="http://schemas.openxmlformats.org/officeDocument/2006/relationships/image" Target="../media/image121.png"/><Relationship Id="rId56" Type="http://schemas.openxmlformats.org/officeDocument/2006/relationships/image" Target="../media/image125.png"/><Relationship Id="rId64" Type="http://schemas.openxmlformats.org/officeDocument/2006/relationships/image" Target="../media/image129.png"/><Relationship Id="rId69" Type="http://schemas.openxmlformats.org/officeDocument/2006/relationships/customXml" Target="../ink/ink41.xml"/><Relationship Id="rId8" Type="http://schemas.openxmlformats.org/officeDocument/2006/relationships/image" Target="../media/image1010.png"/><Relationship Id="rId51" Type="http://schemas.openxmlformats.org/officeDocument/2006/relationships/customXml" Target="../ink/ink32.xml"/><Relationship Id="rId72" Type="http://schemas.openxmlformats.org/officeDocument/2006/relationships/image" Target="../media/image133.png"/><Relationship Id="rId3" Type="http://schemas.openxmlformats.org/officeDocument/2006/relationships/customXml" Target="../ink/ink8.xml"/><Relationship Id="rId12" Type="http://schemas.openxmlformats.org/officeDocument/2006/relationships/image" Target="../media/image1030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116.png"/><Relationship Id="rId46" Type="http://schemas.openxmlformats.org/officeDocument/2006/relationships/image" Target="../media/image120.png"/><Relationship Id="rId59" Type="http://schemas.openxmlformats.org/officeDocument/2006/relationships/customXml" Target="../ink/ink36.xml"/><Relationship Id="rId67" Type="http://schemas.openxmlformats.org/officeDocument/2006/relationships/customXml" Target="../ink/ink40.xml"/><Relationship Id="rId20" Type="http://schemas.openxmlformats.org/officeDocument/2006/relationships/image" Target="../media/image107.png"/><Relationship Id="rId41" Type="http://schemas.openxmlformats.org/officeDocument/2006/relationships/customXml" Target="../ink/ink27.xml"/><Relationship Id="rId54" Type="http://schemas.openxmlformats.org/officeDocument/2006/relationships/image" Target="../media/image124.png"/><Relationship Id="rId62" Type="http://schemas.openxmlformats.org/officeDocument/2006/relationships/image" Target="../media/image128.png"/><Relationship Id="rId70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0.png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111.png"/><Relationship Id="rId36" Type="http://schemas.openxmlformats.org/officeDocument/2006/relationships/image" Target="../media/image115.png"/><Relationship Id="rId49" Type="http://schemas.openxmlformats.org/officeDocument/2006/relationships/customXml" Target="../ink/ink31.xml"/><Relationship Id="rId57" Type="http://schemas.openxmlformats.org/officeDocument/2006/relationships/customXml" Target="../ink/ink35.xml"/><Relationship Id="rId10" Type="http://schemas.openxmlformats.org/officeDocument/2006/relationships/image" Target="../media/image1020.png"/><Relationship Id="rId31" Type="http://schemas.openxmlformats.org/officeDocument/2006/relationships/customXml" Target="../ink/ink22.xml"/><Relationship Id="rId44" Type="http://schemas.openxmlformats.org/officeDocument/2006/relationships/image" Target="../media/image119.png"/><Relationship Id="rId52" Type="http://schemas.openxmlformats.org/officeDocument/2006/relationships/image" Target="../media/image123.png"/><Relationship Id="rId60" Type="http://schemas.openxmlformats.org/officeDocument/2006/relationships/image" Target="../media/image127.png"/><Relationship Id="rId65" Type="http://schemas.openxmlformats.org/officeDocument/2006/relationships/customXml" Target="../ink/ink39.xml"/><Relationship Id="rId73" Type="http://schemas.openxmlformats.org/officeDocument/2006/relationships/image" Target="../media/image2.png"/><Relationship Id="rId4" Type="http://schemas.openxmlformats.org/officeDocument/2006/relationships/image" Target="../media/image990.png"/><Relationship Id="rId9" Type="http://schemas.openxmlformats.org/officeDocument/2006/relationships/customXml" Target="../ink/ink11.xml"/><Relationship Id="rId13" Type="http://schemas.openxmlformats.org/officeDocument/2006/relationships/customXml" Target="../ink/ink13.xml"/><Relationship Id="rId18" Type="http://schemas.openxmlformats.org/officeDocument/2006/relationships/image" Target="../media/image106.png"/><Relationship Id="rId39" Type="http://schemas.openxmlformats.org/officeDocument/2006/relationships/customXml" Target="../ink/ink26.xml"/><Relationship Id="rId34" Type="http://schemas.openxmlformats.org/officeDocument/2006/relationships/image" Target="../media/image114.png"/><Relationship Id="rId50" Type="http://schemas.openxmlformats.org/officeDocument/2006/relationships/image" Target="../media/image122.png"/><Relationship Id="rId55" Type="http://schemas.openxmlformats.org/officeDocument/2006/relationships/customXml" Target="../ink/ink34.xml"/><Relationship Id="rId7" Type="http://schemas.openxmlformats.org/officeDocument/2006/relationships/customXml" Target="../ink/ink10.xml"/><Relationship Id="rId71" Type="http://schemas.openxmlformats.org/officeDocument/2006/relationships/customXml" Target="../ink/ink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152.png"/><Relationship Id="rId18" Type="http://schemas.openxmlformats.org/officeDocument/2006/relationships/customXml" Target="../ink/ink50.xml"/><Relationship Id="rId3" Type="http://schemas.openxmlformats.org/officeDocument/2006/relationships/image" Target="../media/image147.png"/><Relationship Id="rId21" Type="http://schemas.openxmlformats.org/officeDocument/2006/relationships/image" Target="../media/image156.png"/><Relationship Id="rId7" Type="http://schemas.openxmlformats.org/officeDocument/2006/relationships/image" Target="../media/image149.png"/><Relationship Id="rId12" Type="http://schemas.openxmlformats.org/officeDocument/2006/relationships/customXml" Target="../ink/ink47.xml"/><Relationship Id="rId17" Type="http://schemas.openxmlformats.org/officeDocument/2006/relationships/image" Target="../media/image154.png"/><Relationship Id="rId2" Type="http://schemas.openxmlformats.org/officeDocument/2006/relationships/image" Target="../media/image2.png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4.xml"/><Relationship Id="rId11" Type="http://schemas.openxmlformats.org/officeDocument/2006/relationships/image" Target="../media/image151.png"/><Relationship Id="rId5" Type="http://schemas.openxmlformats.org/officeDocument/2006/relationships/image" Target="../media/image148.png"/><Relationship Id="rId15" Type="http://schemas.openxmlformats.org/officeDocument/2006/relationships/image" Target="../media/image153.png"/><Relationship Id="rId10" Type="http://schemas.openxmlformats.org/officeDocument/2006/relationships/customXml" Target="../ink/ink46.xml"/><Relationship Id="rId19" Type="http://schemas.openxmlformats.org/officeDocument/2006/relationships/image" Target="../media/image155.png"/><Relationship Id="rId4" Type="http://schemas.openxmlformats.org/officeDocument/2006/relationships/customXml" Target="../ink/ink43.xml"/><Relationship Id="rId9" Type="http://schemas.openxmlformats.org/officeDocument/2006/relationships/image" Target="../media/image150.png"/><Relationship Id="rId14" Type="http://schemas.openxmlformats.org/officeDocument/2006/relationships/customXml" Target="../ink/ink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8.png"/><Relationship Id="rId4" Type="http://schemas.openxmlformats.org/officeDocument/2006/relationships/customXml" Target="../ink/ink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1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.png"/><Relationship Id="rId21" Type="http://schemas.openxmlformats.org/officeDocument/2006/relationships/customXml" Target="../ink/ink62.xml"/><Relationship Id="rId63" Type="http://schemas.openxmlformats.org/officeDocument/2006/relationships/customXml" Target="../ink/ink83.xml"/><Relationship Id="rId159" Type="http://schemas.openxmlformats.org/officeDocument/2006/relationships/image" Target="../media/image251.png"/><Relationship Id="rId170" Type="http://schemas.openxmlformats.org/officeDocument/2006/relationships/customXml" Target="../ink/ink136.xml"/><Relationship Id="rId226" Type="http://schemas.openxmlformats.org/officeDocument/2006/relationships/image" Target="../media/image284.png"/><Relationship Id="rId268" Type="http://schemas.openxmlformats.org/officeDocument/2006/relationships/customXml" Target="../ink/ink187.xml"/><Relationship Id="rId32" Type="http://schemas.openxmlformats.org/officeDocument/2006/relationships/image" Target="../media/image188.png"/><Relationship Id="rId74" Type="http://schemas.openxmlformats.org/officeDocument/2006/relationships/image" Target="../media/image209.png"/><Relationship Id="rId128" Type="http://schemas.openxmlformats.org/officeDocument/2006/relationships/customXml" Target="../ink/ink115.xml"/><Relationship Id="rId5" Type="http://schemas.openxmlformats.org/officeDocument/2006/relationships/customXml" Target="../ink/ink54.xml"/><Relationship Id="rId181" Type="http://schemas.openxmlformats.org/officeDocument/2006/relationships/image" Target="../media/image262.png"/><Relationship Id="rId237" Type="http://schemas.openxmlformats.org/officeDocument/2006/relationships/customXml" Target="../ink/ink171.xml"/><Relationship Id="rId258" Type="http://schemas.openxmlformats.org/officeDocument/2006/relationships/image" Target="../media/image299.png"/><Relationship Id="rId279" Type="http://schemas.openxmlformats.org/officeDocument/2006/relationships/image" Target="../media/image309.png"/><Relationship Id="rId22" Type="http://schemas.openxmlformats.org/officeDocument/2006/relationships/image" Target="../media/image183.png"/><Relationship Id="rId43" Type="http://schemas.openxmlformats.org/officeDocument/2006/relationships/customXml" Target="../ink/ink73.xml"/><Relationship Id="rId64" Type="http://schemas.openxmlformats.org/officeDocument/2006/relationships/image" Target="../media/image204.png"/><Relationship Id="rId118" Type="http://schemas.openxmlformats.org/officeDocument/2006/relationships/customXml" Target="../ink/ink110.xml"/><Relationship Id="rId139" Type="http://schemas.openxmlformats.org/officeDocument/2006/relationships/image" Target="../media/image241.png"/><Relationship Id="rId85" Type="http://schemas.openxmlformats.org/officeDocument/2006/relationships/customXml" Target="../ink/ink94.xml"/><Relationship Id="rId150" Type="http://schemas.openxmlformats.org/officeDocument/2006/relationships/customXml" Target="../ink/ink126.xml"/><Relationship Id="rId171" Type="http://schemas.openxmlformats.org/officeDocument/2006/relationships/image" Target="../media/image257.png"/><Relationship Id="rId192" Type="http://schemas.openxmlformats.org/officeDocument/2006/relationships/image" Target="../media/image267.png"/><Relationship Id="rId206" Type="http://schemas.openxmlformats.org/officeDocument/2006/relationships/image" Target="../media/image274.png"/><Relationship Id="rId227" Type="http://schemas.openxmlformats.org/officeDocument/2006/relationships/customXml" Target="../ink/ink165.xml"/><Relationship Id="rId248" Type="http://schemas.openxmlformats.org/officeDocument/2006/relationships/image" Target="../media/image294.png"/><Relationship Id="rId269" Type="http://schemas.openxmlformats.org/officeDocument/2006/relationships/image" Target="../media/image304.png"/><Relationship Id="rId12" Type="http://schemas.openxmlformats.org/officeDocument/2006/relationships/image" Target="../media/image178.png"/><Relationship Id="rId33" Type="http://schemas.openxmlformats.org/officeDocument/2006/relationships/customXml" Target="../ink/ink68.xml"/><Relationship Id="rId108" Type="http://schemas.openxmlformats.org/officeDocument/2006/relationships/customXml" Target="../ink/ink105.xml"/><Relationship Id="rId129" Type="http://schemas.openxmlformats.org/officeDocument/2006/relationships/image" Target="../media/image236.png"/><Relationship Id="rId54" Type="http://schemas.openxmlformats.org/officeDocument/2006/relationships/image" Target="../media/image199.png"/><Relationship Id="rId75" Type="http://schemas.openxmlformats.org/officeDocument/2006/relationships/customXml" Target="../ink/ink89.xml"/><Relationship Id="rId96" Type="http://schemas.openxmlformats.org/officeDocument/2006/relationships/image" Target="../media/image220.png"/><Relationship Id="rId140" Type="http://schemas.openxmlformats.org/officeDocument/2006/relationships/customXml" Target="../ink/ink121.xml"/><Relationship Id="rId161" Type="http://schemas.openxmlformats.org/officeDocument/2006/relationships/image" Target="../media/image252.png"/><Relationship Id="rId182" Type="http://schemas.openxmlformats.org/officeDocument/2006/relationships/customXml" Target="../ink/ink142.xml"/><Relationship Id="rId217" Type="http://schemas.openxmlformats.org/officeDocument/2006/relationships/customXml" Target="../ink/ink160.xml"/><Relationship Id="rId6" Type="http://schemas.openxmlformats.org/officeDocument/2006/relationships/image" Target="../media/image175.png"/><Relationship Id="rId238" Type="http://schemas.openxmlformats.org/officeDocument/2006/relationships/image" Target="../media/image289.png"/><Relationship Id="rId259" Type="http://schemas.openxmlformats.org/officeDocument/2006/relationships/customXml" Target="../ink/ink182.xml"/><Relationship Id="rId23" Type="http://schemas.openxmlformats.org/officeDocument/2006/relationships/customXml" Target="../ink/ink63.xml"/><Relationship Id="rId119" Type="http://schemas.openxmlformats.org/officeDocument/2006/relationships/image" Target="../media/image231.png"/><Relationship Id="rId270" Type="http://schemas.openxmlformats.org/officeDocument/2006/relationships/customXml" Target="../ink/ink188.xml"/><Relationship Id="rId44" Type="http://schemas.openxmlformats.org/officeDocument/2006/relationships/image" Target="../media/image194.png"/><Relationship Id="rId65" Type="http://schemas.openxmlformats.org/officeDocument/2006/relationships/customXml" Target="../ink/ink84.xml"/><Relationship Id="rId86" Type="http://schemas.openxmlformats.org/officeDocument/2006/relationships/image" Target="../media/image215.png"/><Relationship Id="rId130" Type="http://schemas.openxmlformats.org/officeDocument/2006/relationships/customXml" Target="../ink/ink116.xml"/><Relationship Id="rId151" Type="http://schemas.openxmlformats.org/officeDocument/2006/relationships/image" Target="../media/image247.png"/><Relationship Id="rId172" Type="http://schemas.openxmlformats.org/officeDocument/2006/relationships/customXml" Target="../ink/ink137.xml"/><Relationship Id="rId193" Type="http://schemas.openxmlformats.org/officeDocument/2006/relationships/customXml" Target="../ink/ink148.xml"/><Relationship Id="rId207" Type="http://schemas.openxmlformats.org/officeDocument/2006/relationships/customXml" Target="../ink/ink155.xml"/><Relationship Id="rId228" Type="http://schemas.openxmlformats.org/officeDocument/2006/relationships/customXml" Target="../ink/ink166.xml"/><Relationship Id="rId249" Type="http://schemas.openxmlformats.org/officeDocument/2006/relationships/customXml" Target="../ink/ink177.xml"/><Relationship Id="rId13" Type="http://schemas.openxmlformats.org/officeDocument/2006/relationships/customXml" Target="../ink/ink58.xml"/><Relationship Id="rId109" Type="http://schemas.openxmlformats.org/officeDocument/2006/relationships/image" Target="../media/image226.png"/><Relationship Id="rId260" Type="http://schemas.openxmlformats.org/officeDocument/2006/relationships/image" Target="../media/image300.png"/><Relationship Id="rId34" Type="http://schemas.openxmlformats.org/officeDocument/2006/relationships/image" Target="../media/image189.png"/><Relationship Id="rId55" Type="http://schemas.openxmlformats.org/officeDocument/2006/relationships/customXml" Target="../ink/ink79.xml"/><Relationship Id="rId76" Type="http://schemas.openxmlformats.org/officeDocument/2006/relationships/image" Target="../media/image210.png"/><Relationship Id="rId97" Type="http://schemas.openxmlformats.org/officeDocument/2006/relationships/customXml" Target="../ink/ink100.xml"/><Relationship Id="rId120" Type="http://schemas.openxmlformats.org/officeDocument/2006/relationships/customXml" Target="../ink/ink111.xml"/><Relationship Id="rId141" Type="http://schemas.openxmlformats.org/officeDocument/2006/relationships/image" Target="../media/image242.png"/><Relationship Id="rId7" Type="http://schemas.openxmlformats.org/officeDocument/2006/relationships/customXml" Target="../ink/ink55.xml"/><Relationship Id="rId162" Type="http://schemas.openxmlformats.org/officeDocument/2006/relationships/customXml" Target="../ink/ink132.xml"/><Relationship Id="rId183" Type="http://schemas.openxmlformats.org/officeDocument/2006/relationships/customXml" Target="../ink/ink143.xml"/><Relationship Id="rId218" Type="http://schemas.openxmlformats.org/officeDocument/2006/relationships/image" Target="../media/image280.png"/><Relationship Id="rId239" Type="http://schemas.openxmlformats.org/officeDocument/2006/relationships/customXml" Target="../ink/ink172.xml"/><Relationship Id="rId250" Type="http://schemas.openxmlformats.org/officeDocument/2006/relationships/image" Target="../media/image295.png"/><Relationship Id="rId271" Type="http://schemas.openxmlformats.org/officeDocument/2006/relationships/image" Target="../media/image305.png"/><Relationship Id="rId24" Type="http://schemas.openxmlformats.org/officeDocument/2006/relationships/image" Target="../media/image184.png"/><Relationship Id="rId45" Type="http://schemas.openxmlformats.org/officeDocument/2006/relationships/customXml" Target="../ink/ink74.xml"/><Relationship Id="rId66" Type="http://schemas.openxmlformats.org/officeDocument/2006/relationships/image" Target="../media/image205.png"/><Relationship Id="rId87" Type="http://schemas.openxmlformats.org/officeDocument/2006/relationships/customXml" Target="../ink/ink95.xml"/><Relationship Id="rId110" Type="http://schemas.openxmlformats.org/officeDocument/2006/relationships/customXml" Target="../ink/ink106.xml"/><Relationship Id="rId131" Type="http://schemas.openxmlformats.org/officeDocument/2006/relationships/image" Target="../media/image237.png"/><Relationship Id="rId152" Type="http://schemas.openxmlformats.org/officeDocument/2006/relationships/customXml" Target="../ink/ink127.xml"/><Relationship Id="rId173" Type="http://schemas.openxmlformats.org/officeDocument/2006/relationships/image" Target="../media/image258.png"/><Relationship Id="rId194" Type="http://schemas.openxmlformats.org/officeDocument/2006/relationships/image" Target="../media/image268.png"/><Relationship Id="rId208" Type="http://schemas.openxmlformats.org/officeDocument/2006/relationships/image" Target="../media/image275.png"/><Relationship Id="rId229" Type="http://schemas.openxmlformats.org/officeDocument/2006/relationships/image" Target="../media/image285.png"/><Relationship Id="rId240" Type="http://schemas.openxmlformats.org/officeDocument/2006/relationships/image" Target="../media/image290.png"/><Relationship Id="rId261" Type="http://schemas.openxmlformats.org/officeDocument/2006/relationships/customXml" Target="../ink/ink183.xml"/><Relationship Id="rId14" Type="http://schemas.openxmlformats.org/officeDocument/2006/relationships/image" Target="../media/image179.png"/><Relationship Id="rId35" Type="http://schemas.openxmlformats.org/officeDocument/2006/relationships/customXml" Target="../ink/ink69.xml"/><Relationship Id="rId56" Type="http://schemas.openxmlformats.org/officeDocument/2006/relationships/image" Target="../media/image200.png"/><Relationship Id="rId77" Type="http://schemas.openxmlformats.org/officeDocument/2006/relationships/customXml" Target="../ink/ink90.xml"/><Relationship Id="rId100" Type="http://schemas.openxmlformats.org/officeDocument/2006/relationships/image" Target="../media/image222.png"/><Relationship Id="rId8" Type="http://schemas.openxmlformats.org/officeDocument/2006/relationships/image" Target="../media/image176.png"/><Relationship Id="rId98" Type="http://schemas.openxmlformats.org/officeDocument/2006/relationships/image" Target="../media/image221.png"/><Relationship Id="rId121" Type="http://schemas.openxmlformats.org/officeDocument/2006/relationships/image" Target="../media/image232.png"/><Relationship Id="rId142" Type="http://schemas.openxmlformats.org/officeDocument/2006/relationships/customXml" Target="../ink/ink122.xml"/><Relationship Id="rId163" Type="http://schemas.openxmlformats.org/officeDocument/2006/relationships/image" Target="../media/image253.png"/><Relationship Id="rId184" Type="http://schemas.openxmlformats.org/officeDocument/2006/relationships/image" Target="../media/image263.png"/><Relationship Id="rId219" Type="http://schemas.openxmlformats.org/officeDocument/2006/relationships/customXml" Target="../ink/ink161.xml"/><Relationship Id="rId230" Type="http://schemas.openxmlformats.org/officeDocument/2006/relationships/customXml" Target="../ink/ink167.xml"/><Relationship Id="rId251" Type="http://schemas.openxmlformats.org/officeDocument/2006/relationships/customXml" Target="../ink/ink178.xml"/><Relationship Id="rId25" Type="http://schemas.openxmlformats.org/officeDocument/2006/relationships/customXml" Target="../ink/ink64.xml"/><Relationship Id="rId46" Type="http://schemas.openxmlformats.org/officeDocument/2006/relationships/image" Target="../media/image195.png"/><Relationship Id="rId67" Type="http://schemas.openxmlformats.org/officeDocument/2006/relationships/customXml" Target="../ink/ink85.xml"/><Relationship Id="rId272" Type="http://schemas.openxmlformats.org/officeDocument/2006/relationships/customXml" Target="../ink/ink189.xml"/><Relationship Id="rId88" Type="http://schemas.openxmlformats.org/officeDocument/2006/relationships/image" Target="../media/image216.png"/><Relationship Id="rId111" Type="http://schemas.openxmlformats.org/officeDocument/2006/relationships/image" Target="../media/image227.png"/><Relationship Id="rId132" Type="http://schemas.openxmlformats.org/officeDocument/2006/relationships/customXml" Target="../ink/ink117.xml"/><Relationship Id="rId153" Type="http://schemas.openxmlformats.org/officeDocument/2006/relationships/image" Target="../media/image248.png"/><Relationship Id="rId174" Type="http://schemas.openxmlformats.org/officeDocument/2006/relationships/customXml" Target="../ink/ink138.xml"/><Relationship Id="rId195" Type="http://schemas.openxmlformats.org/officeDocument/2006/relationships/customXml" Target="../ink/ink149.xml"/><Relationship Id="rId209" Type="http://schemas.openxmlformats.org/officeDocument/2006/relationships/customXml" Target="../ink/ink156.xml"/><Relationship Id="rId220" Type="http://schemas.openxmlformats.org/officeDocument/2006/relationships/image" Target="../media/image281.png"/><Relationship Id="rId241" Type="http://schemas.openxmlformats.org/officeDocument/2006/relationships/customXml" Target="../ink/ink173.xml"/><Relationship Id="rId15" Type="http://schemas.openxmlformats.org/officeDocument/2006/relationships/customXml" Target="../ink/ink59.xml"/><Relationship Id="rId36" Type="http://schemas.openxmlformats.org/officeDocument/2006/relationships/image" Target="../media/image190.png"/><Relationship Id="rId57" Type="http://schemas.openxmlformats.org/officeDocument/2006/relationships/customXml" Target="../ink/ink80.xml"/><Relationship Id="rId262" Type="http://schemas.openxmlformats.org/officeDocument/2006/relationships/customXml" Target="../ink/ink184.xml"/><Relationship Id="rId78" Type="http://schemas.openxmlformats.org/officeDocument/2006/relationships/image" Target="../media/image211.png"/><Relationship Id="rId99" Type="http://schemas.openxmlformats.org/officeDocument/2006/relationships/customXml" Target="../ink/ink101.xml"/><Relationship Id="rId101" Type="http://schemas.openxmlformats.org/officeDocument/2006/relationships/customXml" Target="../ink/ink102.xml"/><Relationship Id="rId122" Type="http://schemas.openxmlformats.org/officeDocument/2006/relationships/customXml" Target="../ink/ink112.xml"/><Relationship Id="rId143" Type="http://schemas.openxmlformats.org/officeDocument/2006/relationships/image" Target="../media/image243.png"/><Relationship Id="rId164" Type="http://schemas.openxmlformats.org/officeDocument/2006/relationships/customXml" Target="../ink/ink133.xml"/><Relationship Id="rId185" Type="http://schemas.openxmlformats.org/officeDocument/2006/relationships/customXml" Target="../ink/ink144.xml"/><Relationship Id="rId9" Type="http://schemas.openxmlformats.org/officeDocument/2006/relationships/customXml" Target="../ink/ink56.xml"/><Relationship Id="rId210" Type="http://schemas.openxmlformats.org/officeDocument/2006/relationships/image" Target="../media/image276.png"/><Relationship Id="rId26" Type="http://schemas.openxmlformats.org/officeDocument/2006/relationships/image" Target="../media/image185.png"/><Relationship Id="rId231" Type="http://schemas.openxmlformats.org/officeDocument/2006/relationships/image" Target="../media/image286.png"/><Relationship Id="rId252" Type="http://schemas.openxmlformats.org/officeDocument/2006/relationships/image" Target="../media/image296.png"/><Relationship Id="rId273" Type="http://schemas.openxmlformats.org/officeDocument/2006/relationships/image" Target="../media/image306.png"/><Relationship Id="rId47" Type="http://schemas.openxmlformats.org/officeDocument/2006/relationships/customXml" Target="../ink/ink75.xml"/><Relationship Id="rId68" Type="http://schemas.openxmlformats.org/officeDocument/2006/relationships/image" Target="../media/image206.png"/><Relationship Id="rId89" Type="http://schemas.openxmlformats.org/officeDocument/2006/relationships/customXml" Target="../ink/ink96.xml"/><Relationship Id="rId112" Type="http://schemas.openxmlformats.org/officeDocument/2006/relationships/customXml" Target="../ink/ink107.xml"/><Relationship Id="rId133" Type="http://schemas.openxmlformats.org/officeDocument/2006/relationships/image" Target="../media/image238.png"/><Relationship Id="rId154" Type="http://schemas.openxmlformats.org/officeDocument/2006/relationships/customXml" Target="../ink/ink128.xml"/><Relationship Id="rId175" Type="http://schemas.openxmlformats.org/officeDocument/2006/relationships/image" Target="../media/image259.png"/><Relationship Id="rId196" Type="http://schemas.openxmlformats.org/officeDocument/2006/relationships/image" Target="../media/image269.png"/><Relationship Id="rId200" Type="http://schemas.openxmlformats.org/officeDocument/2006/relationships/image" Target="../media/image271.png"/><Relationship Id="rId16" Type="http://schemas.openxmlformats.org/officeDocument/2006/relationships/image" Target="../media/image180.png"/><Relationship Id="rId221" Type="http://schemas.openxmlformats.org/officeDocument/2006/relationships/customXml" Target="../ink/ink162.xml"/><Relationship Id="rId242" Type="http://schemas.openxmlformats.org/officeDocument/2006/relationships/image" Target="../media/image291.png"/><Relationship Id="rId263" Type="http://schemas.openxmlformats.org/officeDocument/2006/relationships/image" Target="../media/image301.png"/><Relationship Id="rId37" Type="http://schemas.openxmlformats.org/officeDocument/2006/relationships/customXml" Target="../ink/ink70.xml"/><Relationship Id="rId58" Type="http://schemas.openxmlformats.org/officeDocument/2006/relationships/image" Target="../media/image201.png"/><Relationship Id="rId79" Type="http://schemas.openxmlformats.org/officeDocument/2006/relationships/customXml" Target="../ink/ink91.xml"/><Relationship Id="rId102" Type="http://schemas.openxmlformats.org/officeDocument/2006/relationships/image" Target="../media/image223.png"/><Relationship Id="rId123" Type="http://schemas.openxmlformats.org/officeDocument/2006/relationships/image" Target="../media/image233.png"/><Relationship Id="rId144" Type="http://schemas.openxmlformats.org/officeDocument/2006/relationships/customXml" Target="../ink/ink123.xml"/><Relationship Id="rId90" Type="http://schemas.openxmlformats.org/officeDocument/2006/relationships/image" Target="../media/image217.png"/><Relationship Id="rId165" Type="http://schemas.openxmlformats.org/officeDocument/2006/relationships/image" Target="../media/image254.png"/><Relationship Id="rId186" Type="http://schemas.openxmlformats.org/officeDocument/2006/relationships/image" Target="../media/image264.png"/><Relationship Id="rId211" Type="http://schemas.openxmlformats.org/officeDocument/2006/relationships/customXml" Target="../ink/ink157.xml"/><Relationship Id="rId232" Type="http://schemas.openxmlformats.org/officeDocument/2006/relationships/customXml" Target="../ink/ink168.xml"/><Relationship Id="rId253" Type="http://schemas.openxmlformats.org/officeDocument/2006/relationships/customXml" Target="../ink/ink179.xml"/><Relationship Id="rId274" Type="http://schemas.openxmlformats.org/officeDocument/2006/relationships/customXml" Target="../ink/ink190.xml"/><Relationship Id="rId27" Type="http://schemas.openxmlformats.org/officeDocument/2006/relationships/customXml" Target="../ink/ink65.xml"/><Relationship Id="rId48" Type="http://schemas.openxmlformats.org/officeDocument/2006/relationships/image" Target="../media/image196.png"/><Relationship Id="rId69" Type="http://schemas.openxmlformats.org/officeDocument/2006/relationships/customXml" Target="../ink/ink86.xml"/><Relationship Id="rId113" Type="http://schemas.openxmlformats.org/officeDocument/2006/relationships/image" Target="../media/image228.png"/><Relationship Id="rId134" Type="http://schemas.openxmlformats.org/officeDocument/2006/relationships/customXml" Target="../ink/ink118.xml"/><Relationship Id="rId80" Type="http://schemas.openxmlformats.org/officeDocument/2006/relationships/image" Target="../media/image212.png"/><Relationship Id="rId155" Type="http://schemas.openxmlformats.org/officeDocument/2006/relationships/image" Target="../media/image249.png"/><Relationship Id="rId176" Type="http://schemas.openxmlformats.org/officeDocument/2006/relationships/customXml" Target="../ink/ink139.xml"/><Relationship Id="rId197" Type="http://schemas.openxmlformats.org/officeDocument/2006/relationships/customXml" Target="../ink/ink150.xml"/><Relationship Id="rId201" Type="http://schemas.openxmlformats.org/officeDocument/2006/relationships/customXml" Target="../ink/ink152.xml"/><Relationship Id="rId222" Type="http://schemas.openxmlformats.org/officeDocument/2006/relationships/image" Target="../media/image282.png"/><Relationship Id="rId243" Type="http://schemas.openxmlformats.org/officeDocument/2006/relationships/customXml" Target="../ink/ink174.xml"/><Relationship Id="rId264" Type="http://schemas.openxmlformats.org/officeDocument/2006/relationships/customXml" Target="../ink/ink185.xml"/><Relationship Id="rId17" Type="http://schemas.openxmlformats.org/officeDocument/2006/relationships/customXml" Target="../ink/ink60.xml"/><Relationship Id="rId38" Type="http://schemas.openxmlformats.org/officeDocument/2006/relationships/image" Target="../media/image191.png"/><Relationship Id="rId59" Type="http://schemas.openxmlformats.org/officeDocument/2006/relationships/customXml" Target="../ink/ink81.xml"/><Relationship Id="rId103" Type="http://schemas.openxmlformats.org/officeDocument/2006/relationships/image" Target="../media/image2.png"/><Relationship Id="rId124" Type="http://schemas.openxmlformats.org/officeDocument/2006/relationships/customXml" Target="../ink/ink113.xml"/><Relationship Id="rId70" Type="http://schemas.openxmlformats.org/officeDocument/2006/relationships/image" Target="../media/image207.png"/><Relationship Id="rId91" Type="http://schemas.openxmlformats.org/officeDocument/2006/relationships/customXml" Target="../ink/ink97.xml"/><Relationship Id="rId145" Type="http://schemas.openxmlformats.org/officeDocument/2006/relationships/image" Target="../media/image244.png"/><Relationship Id="rId166" Type="http://schemas.openxmlformats.org/officeDocument/2006/relationships/customXml" Target="../ink/ink134.xml"/><Relationship Id="rId187" Type="http://schemas.openxmlformats.org/officeDocument/2006/relationships/customXml" Target="../ink/ink145.xml"/><Relationship Id="rId1" Type="http://schemas.openxmlformats.org/officeDocument/2006/relationships/slideLayout" Target="../slideLayouts/slideLayout18.xml"/><Relationship Id="rId212" Type="http://schemas.openxmlformats.org/officeDocument/2006/relationships/image" Target="../media/image277.png"/><Relationship Id="rId233" Type="http://schemas.openxmlformats.org/officeDocument/2006/relationships/customXml" Target="../ink/ink169.xml"/><Relationship Id="rId254" Type="http://schemas.openxmlformats.org/officeDocument/2006/relationships/image" Target="../media/image297.png"/><Relationship Id="rId28" Type="http://schemas.openxmlformats.org/officeDocument/2006/relationships/image" Target="../media/image186.png"/><Relationship Id="rId49" Type="http://schemas.openxmlformats.org/officeDocument/2006/relationships/customXml" Target="../ink/ink76.xml"/><Relationship Id="rId114" Type="http://schemas.openxmlformats.org/officeDocument/2006/relationships/customXml" Target="../ink/ink108.xml"/><Relationship Id="rId275" Type="http://schemas.openxmlformats.org/officeDocument/2006/relationships/image" Target="../media/image307.png"/><Relationship Id="rId60" Type="http://schemas.openxmlformats.org/officeDocument/2006/relationships/image" Target="../media/image202.png"/><Relationship Id="rId81" Type="http://schemas.openxmlformats.org/officeDocument/2006/relationships/customXml" Target="../ink/ink92.xml"/><Relationship Id="rId135" Type="http://schemas.openxmlformats.org/officeDocument/2006/relationships/image" Target="../media/image239.png"/><Relationship Id="rId156" Type="http://schemas.openxmlformats.org/officeDocument/2006/relationships/customXml" Target="../ink/ink129.xml"/><Relationship Id="rId177" Type="http://schemas.openxmlformats.org/officeDocument/2006/relationships/image" Target="../media/image260.png"/><Relationship Id="rId198" Type="http://schemas.openxmlformats.org/officeDocument/2006/relationships/image" Target="../media/image270.png"/><Relationship Id="rId202" Type="http://schemas.openxmlformats.org/officeDocument/2006/relationships/image" Target="../media/image272.png"/><Relationship Id="rId223" Type="http://schemas.openxmlformats.org/officeDocument/2006/relationships/customXml" Target="../ink/ink163.xml"/><Relationship Id="rId244" Type="http://schemas.openxmlformats.org/officeDocument/2006/relationships/image" Target="../media/image292.png"/><Relationship Id="rId18" Type="http://schemas.openxmlformats.org/officeDocument/2006/relationships/image" Target="../media/image181.png"/><Relationship Id="rId39" Type="http://schemas.openxmlformats.org/officeDocument/2006/relationships/customXml" Target="../ink/ink71.xml"/><Relationship Id="rId265" Type="http://schemas.openxmlformats.org/officeDocument/2006/relationships/image" Target="../media/image302.png"/><Relationship Id="rId50" Type="http://schemas.openxmlformats.org/officeDocument/2006/relationships/image" Target="../media/image197.png"/><Relationship Id="rId104" Type="http://schemas.openxmlformats.org/officeDocument/2006/relationships/customXml" Target="../ink/ink103.xml"/><Relationship Id="rId125" Type="http://schemas.openxmlformats.org/officeDocument/2006/relationships/image" Target="../media/image234.png"/><Relationship Id="rId146" Type="http://schemas.openxmlformats.org/officeDocument/2006/relationships/customXml" Target="../ink/ink124.xml"/><Relationship Id="rId167" Type="http://schemas.openxmlformats.org/officeDocument/2006/relationships/image" Target="../media/image255.png"/><Relationship Id="rId188" Type="http://schemas.openxmlformats.org/officeDocument/2006/relationships/image" Target="../media/image265.png"/><Relationship Id="rId71" Type="http://schemas.openxmlformats.org/officeDocument/2006/relationships/customXml" Target="../ink/ink87.xml"/><Relationship Id="rId92" Type="http://schemas.openxmlformats.org/officeDocument/2006/relationships/image" Target="../media/image218.png"/><Relationship Id="rId213" Type="http://schemas.openxmlformats.org/officeDocument/2006/relationships/customXml" Target="../ink/ink158.xml"/><Relationship Id="rId234" Type="http://schemas.openxmlformats.org/officeDocument/2006/relationships/image" Target="../media/image287.png"/><Relationship Id="rId2" Type="http://schemas.openxmlformats.org/officeDocument/2006/relationships/image" Target="../media/image173.png"/><Relationship Id="rId29" Type="http://schemas.openxmlformats.org/officeDocument/2006/relationships/customXml" Target="../ink/ink66.xml"/><Relationship Id="rId255" Type="http://schemas.openxmlformats.org/officeDocument/2006/relationships/customXml" Target="../ink/ink180.xml"/><Relationship Id="rId276" Type="http://schemas.openxmlformats.org/officeDocument/2006/relationships/customXml" Target="../ink/ink191.xml"/><Relationship Id="rId40" Type="http://schemas.openxmlformats.org/officeDocument/2006/relationships/image" Target="../media/image192.png"/><Relationship Id="rId115" Type="http://schemas.openxmlformats.org/officeDocument/2006/relationships/image" Target="../media/image229.png"/><Relationship Id="rId136" Type="http://schemas.openxmlformats.org/officeDocument/2006/relationships/customXml" Target="../ink/ink119.xml"/><Relationship Id="rId157" Type="http://schemas.openxmlformats.org/officeDocument/2006/relationships/image" Target="../media/image250.png"/><Relationship Id="rId178" Type="http://schemas.openxmlformats.org/officeDocument/2006/relationships/customXml" Target="../ink/ink140.xml"/><Relationship Id="rId61" Type="http://schemas.openxmlformats.org/officeDocument/2006/relationships/customXml" Target="../ink/ink82.xml"/><Relationship Id="rId82" Type="http://schemas.openxmlformats.org/officeDocument/2006/relationships/image" Target="../media/image213.png"/><Relationship Id="rId199" Type="http://schemas.openxmlformats.org/officeDocument/2006/relationships/customXml" Target="../ink/ink151.xml"/><Relationship Id="rId203" Type="http://schemas.openxmlformats.org/officeDocument/2006/relationships/customXml" Target="../ink/ink153.xml"/><Relationship Id="rId19" Type="http://schemas.openxmlformats.org/officeDocument/2006/relationships/customXml" Target="../ink/ink61.xml"/><Relationship Id="rId224" Type="http://schemas.openxmlformats.org/officeDocument/2006/relationships/image" Target="../media/image283.png"/><Relationship Id="rId245" Type="http://schemas.openxmlformats.org/officeDocument/2006/relationships/customXml" Target="../ink/ink175.xml"/><Relationship Id="rId266" Type="http://schemas.openxmlformats.org/officeDocument/2006/relationships/customXml" Target="../ink/ink186.xml"/><Relationship Id="rId30" Type="http://schemas.openxmlformats.org/officeDocument/2006/relationships/image" Target="../media/image187.png"/><Relationship Id="rId105" Type="http://schemas.openxmlformats.org/officeDocument/2006/relationships/image" Target="../media/image224.png"/><Relationship Id="rId126" Type="http://schemas.openxmlformats.org/officeDocument/2006/relationships/customXml" Target="../ink/ink114.xml"/><Relationship Id="rId147" Type="http://schemas.openxmlformats.org/officeDocument/2006/relationships/image" Target="../media/image245.png"/><Relationship Id="rId168" Type="http://schemas.openxmlformats.org/officeDocument/2006/relationships/customXml" Target="../ink/ink135.xml"/><Relationship Id="rId51" Type="http://schemas.openxmlformats.org/officeDocument/2006/relationships/customXml" Target="../ink/ink77.xml"/><Relationship Id="rId72" Type="http://schemas.openxmlformats.org/officeDocument/2006/relationships/image" Target="../media/image208.png"/><Relationship Id="rId93" Type="http://schemas.openxmlformats.org/officeDocument/2006/relationships/customXml" Target="../ink/ink98.xml"/><Relationship Id="rId189" Type="http://schemas.openxmlformats.org/officeDocument/2006/relationships/customXml" Target="../ink/ink146.xml"/><Relationship Id="rId3" Type="http://schemas.openxmlformats.org/officeDocument/2006/relationships/customXml" Target="../ink/ink53.xml"/><Relationship Id="rId214" Type="http://schemas.openxmlformats.org/officeDocument/2006/relationships/image" Target="../media/image278.png"/><Relationship Id="rId235" Type="http://schemas.openxmlformats.org/officeDocument/2006/relationships/customXml" Target="../ink/ink170.xml"/><Relationship Id="rId256" Type="http://schemas.openxmlformats.org/officeDocument/2006/relationships/image" Target="../media/image298.png"/><Relationship Id="rId277" Type="http://schemas.openxmlformats.org/officeDocument/2006/relationships/image" Target="../media/image308.png"/><Relationship Id="rId116" Type="http://schemas.openxmlformats.org/officeDocument/2006/relationships/customXml" Target="../ink/ink109.xml"/><Relationship Id="rId137" Type="http://schemas.openxmlformats.org/officeDocument/2006/relationships/image" Target="../media/image240.png"/><Relationship Id="rId158" Type="http://schemas.openxmlformats.org/officeDocument/2006/relationships/customXml" Target="../ink/ink130.xml"/><Relationship Id="rId20" Type="http://schemas.openxmlformats.org/officeDocument/2006/relationships/image" Target="../media/image182.png"/><Relationship Id="rId41" Type="http://schemas.openxmlformats.org/officeDocument/2006/relationships/customXml" Target="../ink/ink72.xml"/><Relationship Id="rId62" Type="http://schemas.openxmlformats.org/officeDocument/2006/relationships/image" Target="../media/image203.png"/><Relationship Id="rId83" Type="http://schemas.openxmlformats.org/officeDocument/2006/relationships/customXml" Target="../ink/ink93.xml"/><Relationship Id="rId179" Type="http://schemas.openxmlformats.org/officeDocument/2006/relationships/image" Target="../media/image261.png"/><Relationship Id="rId190" Type="http://schemas.openxmlformats.org/officeDocument/2006/relationships/image" Target="../media/image266.png"/><Relationship Id="rId204" Type="http://schemas.openxmlformats.org/officeDocument/2006/relationships/image" Target="../media/image273.png"/><Relationship Id="rId225" Type="http://schemas.openxmlformats.org/officeDocument/2006/relationships/customXml" Target="../ink/ink164.xml"/><Relationship Id="rId246" Type="http://schemas.openxmlformats.org/officeDocument/2006/relationships/image" Target="../media/image293.png"/><Relationship Id="rId267" Type="http://schemas.openxmlformats.org/officeDocument/2006/relationships/image" Target="../media/image303.png"/><Relationship Id="rId106" Type="http://schemas.openxmlformats.org/officeDocument/2006/relationships/customXml" Target="../ink/ink104.xml"/><Relationship Id="rId127" Type="http://schemas.openxmlformats.org/officeDocument/2006/relationships/image" Target="../media/image235.png"/><Relationship Id="rId10" Type="http://schemas.openxmlformats.org/officeDocument/2006/relationships/image" Target="../media/image177.png"/><Relationship Id="rId31" Type="http://schemas.openxmlformats.org/officeDocument/2006/relationships/customXml" Target="../ink/ink67.xml"/><Relationship Id="rId52" Type="http://schemas.openxmlformats.org/officeDocument/2006/relationships/image" Target="../media/image198.png"/><Relationship Id="rId73" Type="http://schemas.openxmlformats.org/officeDocument/2006/relationships/customXml" Target="../ink/ink88.xml"/><Relationship Id="rId94" Type="http://schemas.openxmlformats.org/officeDocument/2006/relationships/image" Target="../media/image219.png"/><Relationship Id="rId148" Type="http://schemas.openxmlformats.org/officeDocument/2006/relationships/customXml" Target="../ink/ink125.xml"/><Relationship Id="rId169" Type="http://schemas.openxmlformats.org/officeDocument/2006/relationships/image" Target="../media/image256.png"/><Relationship Id="rId4" Type="http://schemas.openxmlformats.org/officeDocument/2006/relationships/image" Target="../media/image174.png"/><Relationship Id="rId180" Type="http://schemas.openxmlformats.org/officeDocument/2006/relationships/customXml" Target="../ink/ink141.xml"/><Relationship Id="rId215" Type="http://schemas.openxmlformats.org/officeDocument/2006/relationships/customXml" Target="../ink/ink159.xml"/><Relationship Id="rId236" Type="http://schemas.openxmlformats.org/officeDocument/2006/relationships/image" Target="../media/image288.png"/><Relationship Id="rId257" Type="http://schemas.openxmlformats.org/officeDocument/2006/relationships/customXml" Target="../ink/ink181.xml"/><Relationship Id="rId278" Type="http://schemas.openxmlformats.org/officeDocument/2006/relationships/customXml" Target="../ink/ink192.xml"/><Relationship Id="rId42" Type="http://schemas.openxmlformats.org/officeDocument/2006/relationships/image" Target="../media/image193.png"/><Relationship Id="rId84" Type="http://schemas.openxmlformats.org/officeDocument/2006/relationships/image" Target="../media/image214.png"/><Relationship Id="rId138" Type="http://schemas.openxmlformats.org/officeDocument/2006/relationships/customXml" Target="../ink/ink120.xml"/><Relationship Id="rId191" Type="http://schemas.openxmlformats.org/officeDocument/2006/relationships/customXml" Target="../ink/ink147.xml"/><Relationship Id="rId205" Type="http://schemas.openxmlformats.org/officeDocument/2006/relationships/customXml" Target="../ink/ink154.xml"/><Relationship Id="rId247" Type="http://schemas.openxmlformats.org/officeDocument/2006/relationships/customXml" Target="../ink/ink176.xml"/><Relationship Id="rId107" Type="http://schemas.openxmlformats.org/officeDocument/2006/relationships/image" Target="../media/image225.png"/><Relationship Id="rId11" Type="http://schemas.openxmlformats.org/officeDocument/2006/relationships/customXml" Target="../ink/ink57.xml"/><Relationship Id="rId53" Type="http://schemas.openxmlformats.org/officeDocument/2006/relationships/customXml" Target="../ink/ink78.xml"/><Relationship Id="rId149" Type="http://schemas.openxmlformats.org/officeDocument/2006/relationships/image" Target="../media/image246.png"/><Relationship Id="rId95" Type="http://schemas.openxmlformats.org/officeDocument/2006/relationships/customXml" Target="../ink/ink99.xml"/><Relationship Id="rId160" Type="http://schemas.openxmlformats.org/officeDocument/2006/relationships/customXml" Target="../ink/ink131.xml"/><Relationship Id="rId216" Type="http://schemas.openxmlformats.org/officeDocument/2006/relationships/image" Target="../media/image2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4.xml"/><Relationship Id="rId117" Type="http://schemas.openxmlformats.org/officeDocument/2006/relationships/customXml" Target="../ink/ink252.xml"/><Relationship Id="rId21" Type="http://schemas.openxmlformats.org/officeDocument/2006/relationships/image" Target="../media/image320.png"/><Relationship Id="rId42" Type="http://schemas.openxmlformats.org/officeDocument/2006/relationships/customXml" Target="../ink/ink212.xml"/><Relationship Id="rId47" Type="http://schemas.openxmlformats.org/officeDocument/2006/relationships/image" Target="../media/image333.png"/><Relationship Id="rId63" Type="http://schemas.openxmlformats.org/officeDocument/2006/relationships/customXml" Target="../ink/ink223.xml"/><Relationship Id="rId68" Type="http://schemas.openxmlformats.org/officeDocument/2006/relationships/image" Target="../media/image342.png"/><Relationship Id="rId84" Type="http://schemas.openxmlformats.org/officeDocument/2006/relationships/image" Target="../media/image349.png"/><Relationship Id="rId89" Type="http://schemas.openxmlformats.org/officeDocument/2006/relationships/customXml" Target="../ink/ink237.xml"/><Relationship Id="rId112" Type="http://schemas.openxmlformats.org/officeDocument/2006/relationships/customXml" Target="../ink/ink249.xml"/><Relationship Id="rId16" Type="http://schemas.openxmlformats.org/officeDocument/2006/relationships/customXml" Target="../ink/ink199.xml"/><Relationship Id="rId107" Type="http://schemas.openxmlformats.org/officeDocument/2006/relationships/customXml" Target="../ink/ink246.xml"/><Relationship Id="rId11" Type="http://schemas.openxmlformats.org/officeDocument/2006/relationships/image" Target="../media/image315.png"/><Relationship Id="rId32" Type="http://schemas.openxmlformats.org/officeDocument/2006/relationships/customXml" Target="../ink/ink207.xml"/><Relationship Id="rId37" Type="http://schemas.openxmlformats.org/officeDocument/2006/relationships/image" Target="../media/image328.png"/><Relationship Id="rId53" Type="http://schemas.openxmlformats.org/officeDocument/2006/relationships/image" Target="../media/image336.png"/><Relationship Id="rId58" Type="http://schemas.openxmlformats.org/officeDocument/2006/relationships/customXml" Target="../ink/ink220.xml"/><Relationship Id="rId74" Type="http://schemas.openxmlformats.org/officeDocument/2006/relationships/image" Target="../media/image345.png"/><Relationship Id="rId79" Type="http://schemas.openxmlformats.org/officeDocument/2006/relationships/customXml" Target="../ink/ink232.xml"/><Relationship Id="rId102" Type="http://schemas.openxmlformats.org/officeDocument/2006/relationships/image" Target="../media/image358.png"/><Relationship Id="rId123" Type="http://schemas.openxmlformats.org/officeDocument/2006/relationships/customXml" Target="../ink/ink255.xml"/><Relationship Id="rId5" Type="http://schemas.openxmlformats.org/officeDocument/2006/relationships/image" Target="../media/image312.png"/><Relationship Id="rId90" Type="http://schemas.openxmlformats.org/officeDocument/2006/relationships/image" Target="../media/image352.png"/><Relationship Id="rId95" Type="http://schemas.openxmlformats.org/officeDocument/2006/relationships/customXml" Target="../ink/ink240.xml"/><Relationship Id="rId22" Type="http://schemas.openxmlformats.org/officeDocument/2006/relationships/customXml" Target="../ink/ink202.xml"/><Relationship Id="rId27" Type="http://schemas.openxmlformats.org/officeDocument/2006/relationships/image" Target="../media/image323.png"/><Relationship Id="rId43" Type="http://schemas.openxmlformats.org/officeDocument/2006/relationships/image" Target="../media/image331.png"/><Relationship Id="rId48" Type="http://schemas.openxmlformats.org/officeDocument/2006/relationships/customXml" Target="../ink/ink215.xml"/><Relationship Id="rId64" Type="http://schemas.openxmlformats.org/officeDocument/2006/relationships/customXml" Target="../ink/ink224.xml"/><Relationship Id="rId69" Type="http://schemas.openxmlformats.org/officeDocument/2006/relationships/customXml" Target="../ink/ink227.xml"/><Relationship Id="rId113" Type="http://schemas.openxmlformats.org/officeDocument/2006/relationships/customXml" Target="../ink/ink250.xml"/><Relationship Id="rId118" Type="http://schemas.openxmlformats.org/officeDocument/2006/relationships/image" Target="../media/image365.png"/><Relationship Id="rId80" Type="http://schemas.openxmlformats.org/officeDocument/2006/relationships/image" Target="../media/image348.png"/><Relationship Id="rId85" Type="http://schemas.openxmlformats.org/officeDocument/2006/relationships/customXml" Target="../ink/ink235.xml"/><Relationship Id="rId12" Type="http://schemas.openxmlformats.org/officeDocument/2006/relationships/customXml" Target="../ink/ink197.xml"/><Relationship Id="rId17" Type="http://schemas.openxmlformats.org/officeDocument/2006/relationships/image" Target="../media/image318.png"/><Relationship Id="rId33" Type="http://schemas.openxmlformats.org/officeDocument/2006/relationships/image" Target="../media/image326.png"/><Relationship Id="rId38" Type="http://schemas.openxmlformats.org/officeDocument/2006/relationships/customXml" Target="../ink/ink210.xml"/><Relationship Id="rId59" Type="http://schemas.openxmlformats.org/officeDocument/2006/relationships/image" Target="../media/image339.png"/><Relationship Id="rId103" Type="http://schemas.openxmlformats.org/officeDocument/2006/relationships/customXml" Target="../ink/ink244.xml"/><Relationship Id="rId108" Type="http://schemas.openxmlformats.org/officeDocument/2006/relationships/image" Target="../media/image361.png"/><Relationship Id="rId124" Type="http://schemas.openxmlformats.org/officeDocument/2006/relationships/image" Target="../media/image368.png"/><Relationship Id="rId54" Type="http://schemas.openxmlformats.org/officeDocument/2006/relationships/customXml" Target="../ink/ink218.xml"/><Relationship Id="rId70" Type="http://schemas.openxmlformats.org/officeDocument/2006/relationships/image" Target="../media/image343.png"/><Relationship Id="rId75" Type="http://schemas.openxmlformats.org/officeDocument/2006/relationships/customXml" Target="../ink/ink230.xml"/><Relationship Id="rId91" Type="http://schemas.openxmlformats.org/officeDocument/2006/relationships/customXml" Target="../ink/ink238.xml"/><Relationship Id="rId96" Type="http://schemas.openxmlformats.org/officeDocument/2006/relationships/image" Target="../media/image355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94.xml"/><Relationship Id="rId23" Type="http://schemas.openxmlformats.org/officeDocument/2006/relationships/image" Target="../media/image321.png"/><Relationship Id="rId28" Type="http://schemas.openxmlformats.org/officeDocument/2006/relationships/customXml" Target="../ink/ink205.xml"/><Relationship Id="rId49" Type="http://schemas.openxmlformats.org/officeDocument/2006/relationships/image" Target="../media/image334.png"/><Relationship Id="rId114" Type="http://schemas.openxmlformats.org/officeDocument/2006/relationships/image" Target="../media/image363.png"/><Relationship Id="rId119" Type="http://schemas.openxmlformats.org/officeDocument/2006/relationships/customXml" Target="../ink/ink253.xml"/><Relationship Id="rId44" Type="http://schemas.openxmlformats.org/officeDocument/2006/relationships/customXml" Target="../ink/ink213.xml"/><Relationship Id="rId60" Type="http://schemas.openxmlformats.org/officeDocument/2006/relationships/customXml" Target="../ink/ink221.xml"/><Relationship Id="rId65" Type="http://schemas.openxmlformats.org/officeDocument/2006/relationships/customXml" Target="../ink/ink225.xml"/><Relationship Id="rId81" Type="http://schemas.openxmlformats.org/officeDocument/2006/relationships/customXml" Target="../ink/ink233.xml"/><Relationship Id="rId86" Type="http://schemas.openxmlformats.org/officeDocument/2006/relationships/image" Target="../media/image350.png"/><Relationship Id="rId4" Type="http://schemas.openxmlformats.org/officeDocument/2006/relationships/customXml" Target="../ink/ink193.xml"/><Relationship Id="rId9" Type="http://schemas.openxmlformats.org/officeDocument/2006/relationships/image" Target="../media/image314.png"/><Relationship Id="rId13" Type="http://schemas.openxmlformats.org/officeDocument/2006/relationships/image" Target="../media/image316.png"/><Relationship Id="rId18" Type="http://schemas.openxmlformats.org/officeDocument/2006/relationships/customXml" Target="../ink/ink200.xml"/><Relationship Id="rId39" Type="http://schemas.openxmlformats.org/officeDocument/2006/relationships/image" Target="../media/image329.png"/><Relationship Id="rId109" Type="http://schemas.openxmlformats.org/officeDocument/2006/relationships/customXml" Target="../ink/ink247.xml"/><Relationship Id="rId34" Type="http://schemas.openxmlformats.org/officeDocument/2006/relationships/customXml" Target="../ink/ink208.xml"/><Relationship Id="rId50" Type="http://schemas.openxmlformats.org/officeDocument/2006/relationships/customXml" Target="../ink/ink216.xml"/><Relationship Id="rId55" Type="http://schemas.openxmlformats.org/officeDocument/2006/relationships/image" Target="../media/image337.png"/><Relationship Id="rId76" Type="http://schemas.openxmlformats.org/officeDocument/2006/relationships/image" Target="../media/image346.png"/><Relationship Id="rId97" Type="http://schemas.openxmlformats.org/officeDocument/2006/relationships/customXml" Target="../ink/ink241.xml"/><Relationship Id="rId104" Type="http://schemas.openxmlformats.org/officeDocument/2006/relationships/image" Target="../media/image359.png"/><Relationship Id="rId120" Type="http://schemas.openxmlformats.org/officeDocument/2006/relationships/image" Target="../media/image366.png"/><Relationship Id="rId7" Type="http://schemas.openxmlformats.org/officeDocument/2006/relationships/image" Target="../media/image313.png"/><Relationship Id="rId71" Type="http://schemas.openxmlformats.org/officeDocument/2006/relationships/customXml" Target="../ink/ink228.xml"/><Relationship Id="rId92" Type="http://schemas.openxmlformats.org/officeDocument/2006/relationships/image" Target="../media/image353.png"/><Relationship Id="rId2" Type="http://schemas.openxmlformats.org/officeDocument/2006/relationships/image" Target="../media/image311.png"/><Relationship Id="rId29" Type="http://schemas.openxmlformats.org/officeDocument/2006/relationships/image" Target="../media/image324.png"/><Relationship Id="rId24" Type="http://schemas.openxmlformats.org/officeDocument/2006/relationships/customXml" Target="../ink/ink203.xml"/><Relationship Id="rId40" Type="http://schemas.openxmlformats.org/officeDocument/2006/relationships/customXml" Target="../ink/ink211.xml"/><Relationship Id="rId45" Type="http://schemas.openxmlformats.org/officeDocument/2006/relationships/image" Target="../media/image332.png"/><Relationship Id="rId66" Type="http://schemas.openxmlformats.org/officeDocument/2006/relationships/image" Target="../media/image341.png"/><Relationship Id="rId87" Type="http://schemas.openxmlformats.org/officeDocument/2006/relationships/customXml" Target="../ink/ink236.xml"/><Relationship Id="rId110" Type="http://schemas.openxmlformats.org/officeDocument/2006/relationships/image" Target="../media/image362.png"/><Relationship Id="rId115" Type="http://schemas.openxmlformats.org/officeDocument/2006/relationships/customXml" Target="../ink/ink251.xml"/><Relationship Id="rId61" Type="http://schemas.openxmlformats.org/officeDocument/2006/relationships/image" Target="../media/image340.png"/><Relationship Id="rId82" Type="http://schemas.openxmlformats.org/officeDocument/2006/relationships/image" Target="../media/image243.png"/><Relationship Id="rId19" Type="http://schemas.openxmlformats.org/officeDocument/2006/relationships/image" Target="../media/image319.png"/><Relationship Id="rId14" Type="http://schemas.openxmlformats.org/officeDocument/2006/relationships/customXml" Target="../ink/ink198.xml"/><Relationship Id="rId30" Type="http://schemas.openxmlformats.org/officeDocument/2006/relationships/customXml" Target="../ink/ink206.xml"/><Relationship Id="rId35" Type="http://schemas.openxmlformats.org/officeDocument/2006/relationships/image" Target="../media/image327.png"/><Relationship Id="rId56" Type="http://schemas.openxmlformats.org/officeDocument/2006/relationships/customXml" Target="../ink/ink219.xml"/><Relationship Id="rId77" Type="http://schemas.openxmlformats.org/officeDocument/2006/relationships/customXml" Target="../ink/ink231.xml"/><Relationship Id="rId100" Type="http://schemas.openxmlformats.org/officeDocument/2006/relationships/image" Target="../media/image357.png"/><Relationship Id="rId105" Type="http://schemas.openxmlformats.org/officeDocument/2006/relationships/customXml" Target="../ink/ink245.xml"/><Relationship Id="rId8" Type="http://schemas.openxmlformats.org/officeDocument/2006/relationships/customXml" Target="../ink/ink195.xml"/><Relationship Id="rId51" Type="http://schemas.openxmlformats.org/officeDocument/2006/relationships/image" Target="../media/image335.png"/><Relationship Id="rId72" Type="http://schemas.openxmlformats.org/officeDocument/2006/relationships/image" Target="../media/image344.png"/><Relationship Id="rId93" Type="http://schemas.openxmlformats.org/officeDocument/2006/relationships/customXml" Target="../ink/ink239.xml"/><Relationship Id="rId98" Type="http://schemas.openxmlformats.org/officeDocument/2006/relationships/image" Target="../media/image356.png"/><Relationship Id="rId121" Type="http://schemas.openxmlformats.org/officeDocument/2006/relationships/customXml" Target="../ink/ink254.xml"/><Relationship Id="rId3" Type="http://schemas.openxmlformats.org/officeDocument/2006/relationships/image" Target="../media/image2.png"/><Relationship Id="rId25" Type="http://schemas.openxmlformats.org/officeDocument/2006/relationships/image" Target="../media/image322.png"/><Relationship Id="rId46" Type="http://schemas.openxmlformats.org/officeDocument/2006/relationships/customXml" Target="../ink/ink214.xml"/><Relationship Id="rId67" Type="http://schemas.openxmlformats.org/officeDocument/2006/relationships/customXml" Target="../ink/ink226.xml"/><Relationship Id="rId116" Type="http://schemas.openxmlformats.org/officeDocument/2006/relationships/image" Target="../media/image364.png"/><Relationship Id="rId20" Type="http://schemas.openxmlformats.org/officeDocument/2006/relationships/customXml" Target="../ink/ink201.xml"/><Relationship Id="rId41" Type="http://schemas.openxmlformats.org/officeDocument/2006/relationships/image" Target="../media/image330.png"/><Relationship Id="rId62" Type="http://schemas.openxmlformats.org/officeDocument/2006/relationships/customXml" Target="../ink/ink222.xml"/><Relationship Id="rId83" Type="http://schemas.openxmlformats.org/officeDocument/2006/relationships/customXml" Target="../ink/ink234.xml"/><Relationship Id="rId88" Type="http://schemas.openxmlformats.org/officeDocument/2006/relationships/image" Target="../media/image351.png"/><Relationship Id="rId111" Type="http://schemas.openxmlformats.org/officeDocument/2006/relationships/customXml" Target="../ink/ink248.xml"/><Relationship Id="rId15" Type="http://schemas.openxmlformats.org/officeDocument/2006/relationships/image" Target="../media/image317.png"/><Relationship Id="rId36" Type="http://schemas.openxmlformats.org/officeDocument/2006/relationships/customXml" Target="../ink/ink209.xml"/><Relationship Id="rId57" Type="http://schemas.openxmlformats.org/officeDocument/2006/relationships/image" Target="../media/image338.png"/><Relationship Id="rId106" Type="http://schemas.openxmlformats.org/officeDocument/2006/relationships/image" Target="../media/image360.png"/><Relationship Id="rId10" Type="http://schemas.openxmlformats.org/officeDocument/2006/relationships/customXml" Target="../ink/ink196.xml"/><Relationship Id="rId31" Type="http://schemas.openxmlformats.org/officeDocument/2006/relationships/image" Target="../media/image325.png"/><Relationship Id="rId52" Type="http://schemas.openxmlformats.org/officeDocument/2006/relationships/customXml" Target="../ink/ink217.xml"/><Relationship Id="rId73" Type="http://schemas.openxmlformats.org/officeDocument/2006/relationships/customXml" Target="../ink/ink229.xml"/><Relationship Id="rId78" Type="http://schemas.openxmlformats.org/officeDocument/2006/relationships/image" Target="../media/image347.png"/><Relationship Id="rId94" Type="http://schemas.openxmlformats.org/officeDocument/2006/relationships/image" Target="../media/image354.png"/><Relationship Id="rId99" Type="http://schemas.openxmlformats.org/officeDocument/2006/relationships/customXml" Target="../ink/ink242.xml"/><Relationship Id="rId101" Type="http://schemas.openxmlformats.org/officeDocument/2006/relationships/customXml" Target="../ink/ink243.xml"/><Relationship Id="rId122" Type="http://schemas.openxmlformats.org/officeDocument/2006/relationships/image" Target="../media/image3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1.xml"/><Relationship Id="rId18" Type="http://schemas.openxmlformats.org/officeDocument/2006/relationships/image" Target="../media/image384.png"/><Relationship Id="rId26" Type="http://schemas.openxmlformats.org/officeDocument/2006/relationships/image" Target="../media/image388.png"/><Relationship Id="rId39" Type="http://schemas.openxmlformats.org/officeDocument/2006/relationships/customXml" Target="../ink/ink274.xml"/><Relationship Id="rId21" Type="http://schemas.openxmlformats.org/officeDocument/2006/relationships/customXml" Target="../ink/ink265.xml"/><Relationship Id="rId34" Type="http://schemas.openxmlformats.org/officeDocument/2006/relationships/image" Target="../media/image392.png"/><Relationship Id="rId7" Type="http://schemas.openxmlformats.org/officeDocument/2006/relationships/customXml" Target="../ink/ink258.xml"/><Relationship Id="rId2" Type="http://schemas.openxmlformats.org/officeDocument/2006/relationships/image" Target="../media/image376.png"/><Relationship Id="rId16" Type="http://schemas.openxmlformats.org/officeDocument/2006/relationships/image" Target="../media/image383.png"/><Relationship Id="rId20" Type="http://schemas.openxmlformats.org/officeDocument/2006/relationships/image" Target="../media/image385.png"/><Relationship Id="rId29" Type="http://schemas.openxmlformats.org/officeDocument/2006/relationships/customXml" Target="../ink/ink26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8.png"/><Relationship Id="rId11" Type="http://schemas.openxmlformats.org/officeDocument/2006/relationships/customXml" Target="../ink/ink260.xml"/><Relationship Id="rId24" Type="http://schemas.openxmlformats.org/officeDocument/2006/relationships/image" Target="../media/image387.png"/><Relationship Id="rId32" Type="http://schemas.openxmlformats.org/officeDocument/2006/relationships/image" Target="../media/image391.png"/><Relationship Id="rId37" Type="http://schemas.openxmlformats.org/officeDocument/2006/relationships/customXml" Target="../ink/ink273.xml"/><Relationship Id="rId40" Type="http://schemas.openxmlformats.org/officeDocument/2006/relationships/image" Target="../media/image395.png"/><Relationship Id="rId5" Type="http://schemas.openxmlformats.org/officeDocument/2006/relationships/customXml" Target="../ink/ink257.xml"/><Relationship Id="rId15" Type="http://schemas.openxmlformats.org/officeDocument/2006/relationships/customXml" Target="../ink/ink262.xml"/><Relationship Id="rId23" Type="http://schemas.openxmlformats.org/officeDocument/2006/relationships/customXml" Target="../ink/ink266.xml"/><Relationship Id="rId28" Type="http://schemas.openxmlformats.org/officeDocument/2006/relationships/image" Target="../media/image389.png"/><Relationship Id="rId36" Type="http://schemas.openxmlformats.org/officeDocument/2006/relationships/image" Target="../media/image393.png"/><Relationship Id="rId10" Type="http://schemas.openxmlformats.org/officeDocument/2006/relationships/image" Target="../media/image380.png"/><Relationship Id="rId19" Type="http://schemas.openxmlformats.org/officeDocument/2006/relationships/customXml" Target="../ink/ink264.xml"/><Relationship Id="rId31" Type="http://schemas.openxmlformats.org/officeDocument/2006/relationships/customXml" Target="../ink/ink270.xml"/><Relationship Id="rId4" Type="http://schemas.openxmlformats.org/officeDocument/2006/relationships/image" Target="../media/image377.png"/><Relationship Id="rId9" Type="http://schemas.openxmlformats.org/officeDocument/2006/relationships/customXml" Target="../ink/ink259.xml"/><Relationship Id="rId14" Type="http://schemas.openxmlformats.org/officeDocument/2006/relationships/image" Target="../media/image382.png"/><Relationship Id="rId22" Type="http://schemas.openxmlformats.org/officeDocument/2006/relationships/image" Target="../media/image386.png"/><Relationship Id="rId27" Type="http://schemas.openxmlformats.org/officeDocument/2006/relationships/customXml" Target="../ink/ink268.xml"/><Relationship Id="rId30" Type="http://schemas.openxmlformats.org/officeDocument/2006/relationships/image" Target="../media/image390.png"/><Relationship Id="rId35" Type="http://schemas.openxmlformats.org/officeDocument/2006/relationships/customXml" Target="../ink/ink272.xml"/><Relationship Id="rId8" Type="http://schemas.openxmlformats.org/officeDocument/2006/relationships/image" Target="../media/image379.png"/><Relationship Id="rId3" Type="http://schemas.openxmlformats.org/officeDocument/2006/relationships/customXml" Target="../ink/ink256.xml"/><Relationship Id="rId12" Type="http://schemas.openxmlformats.org/officeDocument/2006/relationships/image" Target="../media/image381.png"/><Relationship Id="rId17" Type="http://schemas.openxmlformats.org/officeDocument/2006/relationships/customXml" Target="../ink/ink263.xml"/><Relationship Id="rId25" Type="http://schemas.openxmlformats.org/officeDocument/2006/relationships/customXml" Target="../ink/ink267.xml"/><Relationship Id="rId33" Type="http://schemas.openxmlformats.org/officeDocument/2006/relationships/customXml" Target="../ink/ink271.xml"/><Relationship Id="rId38" Type="http://schemas.openxmlformats.org/officeDocument/2006/relationships/image" Target="../media/image3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29412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7023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相机模型与标定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39D7A-F291-364B-4FE3-6E03A53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6B070C-7C32-EE07-F2C6-DEC58913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B4B4CE-BF14-C7E7-6D5F-AD391DA96D2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71A6C6-CCC3-6F33-B15E-E64E3EF3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404692-8BD3-A71A-06DC-5BC8377E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9" y="938782"/>
            <a:ext cx="11297231" cy="2717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AD46B3-2592-4C4F-713C-FAB0D6954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786" y="4199367"/>
            <a:ext cx="3137061" cy="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7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F400A2-CACE-F1A5-17E5-231E8000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F267A9-F190-26B5-B61F-6F8456F1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019" y="301201"/>
            <a:ext cx="6910652" cy="4259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22C15F-6D30-32DE-D957-3EB1877B923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B14ED9-0A54-F742-0771-AA8C6A0F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540BAC-DCA2-7678-3F83-140FE09880EA}"/>
              </a:ext>
            </a:extLst>
          </p:cNvPr>
          <p:cNvSpPr txBox="1"/>
          <p:nvPr/>
        </p:nvSpPr>
        <p:spPr>
          <a:xfrm>
            <a:off x="2949093" y="5415941"/>
            <a:ext cx="66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这个是中间状态，一般在双目立体视觉中会用其推导性质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7378B7-CE36-48FB-F049-9A425A985A29}"/>
              </a:ext>
            </a:extLst>
          </p:cNvPr>
          <p:cNvSpPr txBox="1"/>
          <p:nvPr/>
        </p:nvSpPr>
        <p:spPr>
          <a:xfrm>
            <a:off x="5867904" y="3360874"/>
            <a:ext cx="314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齐次坐标 </a:t>
            </a:r>
            <a:r>
              <a:rPr lang="en-US" altLang="zh-CN" dirty="0"/>
              <a:t>= 3D</a:t>
            </a:r>
            <a:r>
              <a:rPr lang="zh-CN" altLang="en-US" dirty="0"/>
              <a:t>欧式坐标</a:t>
            </a:r>
          </a:p>
        </p:txBody>
      </p:sp>
    </p:spTree>
    <p:extLst>
      <p:ext uri="{BB962C8B-B14F-4D97-AF65-F5344CB8AC3E}">
        <p14:creationId xmlns:p14="http://schemas.microsoft.com/office/powerpoint/2010/main" val="143767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67FAC7-6391-02D8-430D-91A0E62C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AE4482-8767-D81C-CB14-91717B0B3ED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CA8E7-9DEE-30B9-A0C2-CABF85D6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323380-B625-6BE5-2C7E-24C0B5EDB2C0}"/>
              </a:ext>
            </a:extLst>
          </p:cNvPr>
          <p:cNvSpPr txBox="1"/>
          <p:nvPr/>
        </p:nvSpPr>
        <p:spPr>
          <a:xfrm>
            <a:off x="902289" y="924822"/>
            <a:ext cx="828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每个人眼中坐标是不一样的，所以我们引入了</a:t>
            </a:r>
            <a:r>
              <a:rPr lang="zh-CN" altLang="en-US" b="1" dirty="0"/>
              <a:t>世界坐标系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60E2DD-DF9D-0E90-1404-3FF63027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77" y="2049991"/>
            <a:ext cx="7156633" cy="31830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493574F-B971-30F9-1E82-AAC5F47262AD}"/>
              </a:ext>
            </a:extLst>
          </p:cNvPr>
          <p:cNvSpPr txBox="1"/>
          <p:nvPr/>
        </p:nvSpPr>
        <p:spPr>
          <a:xfrm>
            <a:off x="8792774" y="3278234"/>
            <a:ext cx="319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R, T </a:t>
            </a:r>
            <a:r>
              <a:rPr lang="zh-CN" altLang="en-US" dirty="0"/>
              <a:t>和摄像机摆放位置有关</a:t>
            </a:r>
          </a:p>
        </p:txBody>
      </p:sp>
    </p:spTree>
    <p:extLst>
      <p:ext uri="{BB962C8B-B14F-4D97-AF65-F5344CB8AC3E}">
        <p14:creationId xmlns:p14="http://schemas.microsoft.com/office/powerpoint/2010/main" val="120391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656664-4FAC-97A3-F046-D017CBE4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56BB7E-1CB4-D0B1-EB07-B76A1E9504C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29AF4-34FB-96CE-B418-CCABDD87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4B4F33-FDBB-F0A4-7C9B-A01701310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29" y="768213"/>
            <a:ext cx="9385782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482378-A898-E2C0-A9C5-642B2A52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C15F7A-B5FC-370F-8DB7-6BFAD2DE506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72F460-B28E-D9C0-AF46-69BFADD5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C4DC59-AD41-6CE2-4217-5BB1F828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3" y="505725"/>
            <a:ext cx="8636619" cy="31374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FBC316-3168-356E-6926-36101A419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25" y="4236039"/>
            <a:ext cx="5601457" cy="60134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98ED161-5995-6D42-713A-1517F488CD1D}"/>
              </a:ext>
            </a:extLst>
          </p:cNvPr>
          <p:cNvCxnSpPr>
            <a:cxnSpLocks/>
          </p:cNvCxnSpPr>
          <p:nvPr/>
        </p:nvCxnSpPr>
        <p:spPr>
          <a:xfrm flipH="1">
            <a:off x="7472646" y="2659362"/>
            <a:ext cx="992619" cy="14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55A6316-F045-899F-DF4C-224E209AA015}"/>
              </a:ext>
            </a:extLst>
          </p:cNvPr>
          <p:cNvSpPr txBox="1"/>
          <p:nvPr/>
        </p:nvSpPr>
        <p:spPr>
          <a:xfrm>
            <a:off x="7958598" y="3755346"/>
            <a:ext cx="285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Rotation	</a:t>
            </a:r>
            <a:r>
              <a:rPr lang="en-US" altLang="zh-CN" dirty="0" err="1"/>
              <a:t>xyz</a:t>
            </a:r>
            <a:endParaRPr lang="en-US" altLang="zh-CN" dirty="0"/>
          </a:p>
          <a:p>
            <a:r>
              <a:rPr lang="zh-CN" altLang="en-US" dirty="0"/>
              <a:t>平移 </a:t>
            </a:r>
            <a:r>
              <a:rPr lang="en-US" altLang="zh-CN" dirty="0"/>
              <a:t>	</a:t>
            </a:r>
            <a:r>
              <a:rPr lang="en-US" altLang="zh-CN" dirty="0" err="1"/>
              <a:t>xyz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6D71D25-8096-FC67-736D-3FCD4BCD4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49" y="5348236"/>
            <a:ext cx="7245722" cy="14161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AB87C7-1ED0-CCB4-75CC-18F92028F6BD}"/>
              </a:ext>
            </a:extLst>
          </p:cNvPr>
          <p:cNvSpPr txBox="1"/>
          <p:nvPr/>
        </p:nvSpPr>
        <p:spPr>
          <a:xfrm>
            <a:off x="1308016" y="4908142"/>
            <a:ext cx="271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齐次转欧式</a:t>
            </a:r>
          </a:p>
        </p:txBody>
      </p:sp>
    </p:spTree>
    <p:extLst>
      <p:ext uri="{BB962C8B-B14F-4D97-AF65-F5344CB8AC3E}">
        <p14:creationId xmlns:p14="http://schemas.microsoft.com/office/powerpoint/2010/main" val="245153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F0A995-1F47-84F6-21BF-0FA4D0F0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05C86E-E2D1-56CA-859D-7456F9E0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1675E4-194D-9675-5E13-EBAAEA9D1CB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95F1CE-252A-52CE-CA08-A6AC123D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4" y="277490"/>
            <a:ext cx="8579291" cy="62614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725F3A-5E88-035F-92E9-0A10833EA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535" y="1276288"/>
            <a:ext cx="3019425" cy="13049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F85383-40EE-6146-330B-47870AE67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392" y="3103299"/>
            <a:ext cx="177165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F3A9E79-A3FF-E0FF-A7F6-216EE8D02BCE}"/>
              </a:ext>
            </a:extLst>
          </p:cNvPr>
          <p:cNvCxnSpPr/>
          <p:nvPr/>
        </p:nvCxnSpPr>
        <p:spPr>
          <a:xfrm>
            <a:off x="6927640" y="3429000"/>
            <a:ext cx="2749255" cy="188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4538EE3-F8A5-C905-1B71-47A27D84F1AC}"/>
              </a:ext>
            </a:extLst>
          </p:cNvPr>
          <p:cNvSpPr txBox="1"/>
          <p:nvPr/>
        </p:nvSpPr>
        <p:spPr>
          <a:xfrm>
            <a:off x="9676894" y="5338730"/>
            <a:ext cx="167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一定有一个相机跟其对应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CE5592-FE59-1BBE-5939-89A3D8491164}"/>
              </a:ext>
            </a:extLst>
          </p:cNvPr>
          <p:cNvSpPr/>
          <p:nvPr/>
        </p:nvSpPr>
        <p:spPr>
          <a:xfrm>
            <a:off x="623730" y="3103299"/>
            <a:ext cx="6558246" cy="505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29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BFE363-1E27-C0E1-502B-8E79A8B1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C270A1-0F21-39F9-4773-3B9BD6EFC98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959BE1-9BBB-3CF1-12A9-411EE165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F1E7CF-CF6B-065D-C213-C3323AE4A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48" y="738787"/>
            <a:ext cx="9514768" cy="51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679F9C-F498-D230-774B-D00B0B04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CB2F2A-C9AD-71C9-2AAF-D0923555A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5" y="19348"/>
            <a:ext cx="2581317" cy="6263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9E8135-C933-54D4-5354-26A86D252121}"/>
              </a:ext>
            </a:extLst>
          </p:cNvPr>
          <p:cNvSpPr txBox="1"/>
          <p:nvPr/>
        </p:nvSpPr>
        <p:spPr>
          <a:xfrm>
            <a:off x="1283792" y="1065791"/>
            <a:ext cx="523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你买相机时，商家不可能告诉你内参是多少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76CAC0-27FB-A48B-E6A8-29F700C93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45" y="1685103"/>
            <a:ext cx="9207973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71812D-DEF9-FC52-4F8B-4D3B57D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14" y="264294"/>
            <a:ext cx="5692121" cy="41603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DBB2A9-EDDA-FD88-12A1-DBEB6659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882" y="4838225"/>
            <a:ext cx="6087997" cy="119402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63EE2B4-29A3-04F4-69B9-0C1AA681082B}"/>
              </a:ext>
            </a:extLst>
          </p:cNvPr>
          <p:cNvCxnSpPr/>
          <p:nvPr/>
        </p:nvCxnSpPr>
        <p:spPr>
          <a:xfrm>
            <a:off x="4959560" y="4220774"/>
            <a:ext cx="3318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F4312A7-B0F0-B0D1-17C2-B048A997C231}"/>
              </a:ext>
            </a:extLst>
          </p:cNvPr>
          <p:cNvSpPr txBox="1"/>
          <p:nvPr/>
        </p:nvSpPr>
        <p:spPr>
          <a:xfrm>
            <a:off x="8683772" y="4014882"/>
            <a:ext cx="157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求投影矩阵</a:t>
            </a:r>
          </a:p>
        </p:txBody>
      </p:sp>
    </p:spTree>
    <p:extLst>
      <p:ext uri="{BB962C8B-B14F-4D97-AF65-F5344CB8AC3E}">
        <p14:creationId xmlns:p14="http://schemas.microsoft.com/office/powerpoint/2010/main" val="371872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148C54-974A-8E22-6E34-EA64B71D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33" y="260990"/>
            <a:ext cx="9978596" cy="55442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6DD290-D83F-69CB-36AD-FFA761216466}"/>
              </a:ext>
            </a:extLst>
          </p:cNvPr>
          <p:cNvSpPr txBox="1"/>
          <p:nvPr/>
        </p:nvSpPr>
        <p:spPr>
          <a:xfrm>
            <a:off x="5001950" y="6085908"/>
            <a:ext cx="127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怕有噪声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B06AC8-2BDE-5A7B-19E2-3ABA1AB8B4C6}"/>
              </a:ext>
            </a:extLst>
          </p:cNvPr>
          <p:cNvSpPr txBox="1"/>
          <p:nvPr/>
        </p:nvSpPr>
        <p:spPr>
          <a:xfrm>
            <a:off x="9622394" y="2800835"/>
            <a:ext cx="241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一个点对应两个方程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2F696B-C61B-60A6-1FFD-E99B75892067}"/>
              </a:ext>
            </a:extLst>
          </p:cNvPr>
          <p:cNvSpPr txBox="1"/>
          <p:nvPr/>
        </p:nvSpPr>
        <p:spPr>
          <a:xfrm>
            <a:off x="6221654" y="5842388"/>
            <a:ext cx="4777892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注意，一定不要取点在同一平面（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个点确定一个平面），有相关性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对会解不出来</a:t>
            </a:r>
          </a:p>
        </p:txBody>
      </p:sp>
    </p:spTree>
    <p:extLst>
      <p:ext uri="{BB962C8B-B14F-4D97-AF65-F5344CB8AC3E}">
        <p14:creationId xmlns:p14="http://schemas.microsoft.com/office/powerpoint/2010/main" val="168353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2BEE19-BC69-CA91-2965-395E395E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D4832E-B11E-34E3-D224-58D26A32D1C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A0D3780-DFC6-8FCE-6ECF-F5BB4478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016D3F-558E-74E9-950E-966E9B84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64A451-C0CA-6B3A-96D4-B4CE0024F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6" y="1516515"/>
            <a:ext cx="5374605" cy="3407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5A5B66-602D-EE1D-D19D-064402E84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457" y="1471378"/>
            <a:ext cx="5147142" cy="3506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E0FD17-C0E8-B76E-B323-38D7DC65A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15" y="117241"/>
            <a:ext cx="2658861" cy="5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2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DF5079-405E-B8AC-43A5-EE6D970C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89" y="936497"/>
            <a:ext cx="917622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1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56C228-630D-CEC1-D3D5-AD66DA43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6" y="920620"/>
            <a:ext cx="9322279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DFED77-AC62-8509-3397-4CFA38A6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23" y="724351"/>
            <a:ext cx="9441554" cy="46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60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3C6C80-8179-0E0C-3105-393D45F5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81" y="778951"/>
            <a:ext cx="9121794" cy="49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5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B4990A-12A1-C8BC-148A-C628126D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39" y="938782"/>
            <a:ext cx="9840018" cy="44532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B0B2A9-04D3-2074-AC1C-E011CCC49580}"/>
              </a:ext>
            </a:extLst>
          </p:cNvPr>
          <p:cNvSpPr txBox="1"/>
          <p:nvPr/>
        </p:nvSpPr>
        <p:spPr>
          <a:xfrm>
            <a:off x="1987255" y="5870773"/>
            <a:ext cx="821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求出来的不是真实的投影矩阵，只是近似，两者之间存在一个放大系数</a:t>
            </a:r>
          </a:p>
        </p:txBody>
      </p:sp>
    </p:spTree>
    <p:extLst>
      <p:ext uri="{BB962C8B-B14F-4D97-AF65-F5344CB8AC3E}">
        <p14:creationId xmlns:p14="http://schemas.microsoft.com/office/powerpoint/2010/main" val="318696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DCE92C-84B6-6C93-7DF4-AE579D68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9CC60-C051-6D37-D475-D9469BC3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57" y="2701896"/>
            <a:ext cx="9549727" cy="38966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1AEAAA2-B80D-92E6-7CA4-6F65D6C69F4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58958-87E5-6A46-8DEA-55B0C578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065960-DE8A-DAED-2B83-3ACA67830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02" y="315313"/>
            <a:ext cx="5154498" cy="16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64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196F3D-88FE-0736-582E-680A28C4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D944ED-A0E9-77CF-83A8-6079B78BA6B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DC5334-7250-613E-C307-7FD02A5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E20B9E-9889-508E-CD8D-F1F48E12F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93" y="12110"/>
            <a:ext cx="6697527" cy="11444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56225B-D157-48AE-3453-BCD0BDDDC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2" y="1528910"/>
            <a:ext cx="4331432" cy="39928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3B126EB-0B3F-0C75-56AD-359B43326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54" y="1528909"/>
            <a:ext cx="4621645" cy="39928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8E16A8C-8089-3C65-2D14-3F97FBDCA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054" y="1508322"/>
            <a:ext cx="3086259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9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9EAB9A-6535-F8ED-A037-578D8B35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28DA9-29C0-5381-69DC-E3A9F395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24" y="768904"/>
            <a:ext cx="9398321" cy="5232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AA17B7-BADF-AAA7-4FC3-F6FA27DED36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32D20B-01CA-90ED-7F6F-7C6A4C3E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425D44-677A-20D1-1507-F6E02BB77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820" y="1654879"/>
            <a:ext cx="2410926" cy="134002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839F6E-464E-7BC8-1B90-AA46DABCAF49}"/>
              </a:ext>
            </a:extLst>
          </p:cNvPr>
          <p:cNvSpPr/>
          <p:nvPr/>
        </p:nvSpPr>
        <p:spPr>
          <a:xfrm>
            <a:off x="3990660" y="4329775"/>
            <a:ext cx="2943035" cy="15441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30530-8B0B-1FC3-20B8-0C3C0739E5D0}"/>
              </a:ext>
            </a:extLst>
          </p:cNvPr>
          <p:cNvSpPr txBox="1"/>
          <p:nvPr/>
        </p:nvSpPr>
        <p:spPr>
          <a:xfrm>
            <a:off x="3802935" y="6089096"/>
            <a:ext cx="362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3*3</a:t>
            </a:r>
            <a:r>
              <a:rPr lang="zh-CN" altLang="en-US" dirty="0"/>
              <a:t>的</a:t>
            </a:r>
            <a:r>
              <a:rPr lang="en-US" altLang="zh-CN" dirty="0"/>
              <a:t>matrix</a:t>
            </a:r>
            <a:r>
              <a:rPr lang="zh-CN" altLang="en-US" dirty="0"/>
              <a:t>，因为带</a:t>
            </a:r>
            <a:r>
              <a:rPr lang="en-US" altLang="zh-CN" dirty="0"/>
              <a:t>r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E43C387-C7AC-11CA-36C7-65182B58BB9B}"/>
              </a:ext>
            </a:extLst>
          </p:cNvPr>
          <p:cNvCxnSpPr/>
          <p:nvPr/>
        </p:nvCxnSpPr>
        <p:spPr>
          <a:xfrm>
            <a:off x="8901775" y="5789181"/>
            <a:ext cx="60556" cy="40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1B17D1A-6348-55C6-7321-F3681299C0F6}"/>
              </a:ext>
            </a:extLst>
          </p:cNvPr>
          <p:cNvSpPr txBox="1"/>
          <p:nvPr/>
        </p:nvSpPr>
        <p:spPr>
          <a:xfrm>
            <a:off x="8798325" y="6261781"/>
            <a:ext cx="106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3*1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2FEE4DE-E7DD-7FB1-F219-C96193B333FE}"/>
              </a:ext>
            </a:extLst>
          </p:cNvPr>
          <p:cNvCxnSpPr>
            <a:cxnSpLocks/>
          </p:cNvCxnSpPr>
          <p:nvPr/>
        </p:nvCxnSpPr>
        <p:spPr>
          <a:xfrm flipH="1">
            <a:off x="2694755" y="5214906"/>
            <a:ext cx="576294" cy="93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C9274CD-EA3E-1A2A-147A-967BECB6F7BF}"/>
              </a:ext>
            </a:extLst>
          </p:cNvPr>
          <p:cNvSpPr txBox="1"/>
          <p:nvPr/>
        </p:nvSpPr>
        <p:spPr>
          <a:xfrm>
            <a:off x="2200718" y="6237819"/>
            <a:ext cx="138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比例系数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E412C3D-744A-4115-3E34-EDE4921A04C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613568" y="5620289"/>
            <a:ext cx="224060" cy="468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99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85FF02-9996-9A45-DE46-68DE601A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1964C-5777-363F-3916-DC209894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19" y="333487"/>
            <a:ext cx="8857751" cy="59556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951A43-E6E8-D95A-006B-833A6AB38C8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A1DD7D-2560-3DAF-2C91-1F1A96EF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7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C5A1DD-D76D-26E2-B65A-1BFE5C4F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36A6FB-2F3C-6813-7EB3-019DEEAC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77" y="128448"/>
            <a:ext cx="9077027" cy="64104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76820-AE3B-78E0-D813-D92DF046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C55DA9E-4EA3-3CED-2DEF-2D36D8CAF4B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2241F2-0E75-632E-168F-0AF08BAD733B}"/>
              </a:ext>
            </a:extLst>
          </p:cNvPr>
          <p:cNvSpPr txBox="1"/>
          <p:nvPr/>
        </p:nvSpPr>
        <p:spPr>
          <a:xfrm>
            <a:off x="4129939" y="2864968"/>
            <a:ext cx="371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是旋转矩阵模长为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AD9899-B065-77B7-8272-AFDE4C61A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75" y="2821034"/>
            <a:ext cx="1809750" cy="457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7BB8FC-DD05-C87F-DFAE-4CB7B0591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76" y="2428140"/>
            <a:ext cx="4049853" cy="17603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34EF01-02F5-9778-18D8-EDD16D484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880" y="3326053"/>
            <a:ext cx="5293492" cy="13488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636866-53CC-5DFE-4F26-A3DCA1834695}"/>
              </a:ext>
            </a:extLst>
          </p:cNvPr>
          <p:cNvSpPr txBox="1"/>
          <p:nvPr/>
        </p:nvSpPr>
        <p:spPr>
          <a:xfrm>
            <a:off x="436004" y="3385097"/>
            <a:ext cx="90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点乘</a:t>
            </a:r>
          </a:p>
        </p:txBody>
      </p:sp>
    </p:spTree>
    <p:extLst>
      <p:ext uri="{BB962C8B-B14F-4D97-AF65-F5344CB8AC3E}">
        <p14:creationId xmlns:p14="http://schemas.microsoft.com/office/powerpoint/2010/main" val="2556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8912AE-7B2F-FE63-C8A9-78BA0895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FC678D-3F65-AEE9-76FE-86D7DA2295D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4FEB06-72EF-94DF-F0E5-45A8E5380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DF01A1-99C9-97E4-9F51-A4078EEE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0" y="260391"/>
            <a:ext cx="7138886" cy="41904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BE7E07-6077-2684-319A-13D49CB5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562" y="4887496"/>
            <a:ext cx="5122018" cy="146885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885E5C6-2F0A-AFAC-BF87-A66F82835A84}"/>
              </a:ext>
            </a:extLst>
          </p:cNvPr>
          <p:cNvGrpSpPr/>
          <p:nvPr/>
        </p:nvGrpSpPr>
        <p:grpSpPr>
          <a:xfrm>
            <a:off x="2879054" y="1683079"/>
            <a:ext cx="185040" cy="140760"/>
            <a:chOff x="2879054" y="1683079"/>
            <a:chExt cx="18504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4DD53D3-DB06-1DED-51DB-B23277F86333}"/>
                    </a:ext>
                  </a:extLst>
                </p14:cNvPr>
                <p14:cNvContentPartPr/>
                <p14:nvPr/>
              </p14:nvContentPartPr>
              <p14:xfrm>
                <a:off x="2879054" y="1683079"/>
                <a:ext cx="185040" cy="140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4DD53D3-DB06-1DED-51DB-B23277F863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2934" y="1676959"/>
                  <a:ext cx="197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38C0241-1894-D278-83DD-3C21322CB838}"/>
                    </a:ext>
                  </a:extLst>
                </p14:cNvPr>
                <p14:cNvContentPartPr/>
                <p14:nvPr/>
              </p14:nvContentPartPr>
              <p14:xfrm>
                <a:off x="2924774" y="1737799"/>
                <a:ext cx="69840" cy="39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38C0241-1894-D278-83DD-3C21322CB8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8654" y="1731679"/>
                  <a:ext cx="8208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B04698F-8291-4783-133D-1424DA5A7399}"/>
                  </a:ext>
                </a:extLst>
              </p14:cNvPr>
              <p14:cNvContentPartPr/>
              <p14:nvPr/>
            </p14:nvContentPartPr>
            <p14:xfrm>
              <a:off x="3807494" y="958759"/>
              <a:ext cx="135000" cy="2624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B04698F-8291-4783-133D-1424DA5A73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1374" y="952639"/>
                <a:ext cx="147240" cy="27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B09B6D-EF18-F7DD-BECB-4634F978DBD1}"/>
              </a:ext>
            </a:extLst>
          </p:cNvPr>
          <p:cNvGrpSpPr/>
          <p:nvPr/>
        </p:nvGrpSpPr>
        <p:grpSpPr>
          <a:xfrm>
            <a:off x="3141854" y="2489119"/>
            <a:ext cx="206280" cy="195120"/>
            <a:chOff x="3141854" y="2489119"/>
            <a:chExt cx="20628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90512DC-F329-4850-A8F7-F9CA752E3093}"/>
                    </a:ext>
                  </a:extLst>
                </p14:cNvPr>
                <p14:cNvContentPartPr/>
                <p14:nvPr/>
              </p14:nvContentPartPr>
              <p14:xfrm>
                <a:off x="3191174" y="2489119"/>
                <a:ext cx="156960" cy="1566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90512DC-F329-4850-A8F7-F9CA752E30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5054" y="2482999"/>
                  <a:ext cx="169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2DDE093-EF32-9C1A-A3A1-ED04468FCAEE}"/>
                    </a:ext>
                  </a:extLst>
                </p14:cNvPr>
                <p14:cNvContentPartPr/>
                <p14:nvPr/>
              </p14:nvContentPartPr>
              <p14:xfrm>
                <a:off x="3141854" y="2500639"/>
                <a:ext cx="188640" cy="183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2DDE093-EF32-9C1A-A3A1-ED04468FCAE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35734" y="2494519"/>
                  <a:ext cx="2008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4158FD5-944D-63F3-1822-5CCB629BF1B9}"/>
                  </a:ext>
                </a:extLst>
              </p14:cNvPr>
              <p14:cNvContentPartPr/>
              <p14:nvPr/>
            </p14:nvContentPartPr>
            <p14:xfrm>
              <a:off x="4532174" y="3505039"/>
              <a:ext cx="118080" cy="3243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4158FD5-944D-63F3-1822-5CCB629BF1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26054" y="3498919"/>
                <a:ext cx="1303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05BF8BAB-763A-2EA1-413D-75EE0114D54D}"/>
                  </a:ext>
                </a:extLst>
              </p14:cNvPr>
              <p14:cNvContentPartPr/>
              <p14:nvPr/>
            </p14:nvContentPartPr>
            <p14:xfrm>
              <a:off x="4755734" y="3589999"/>
              <a:ext cx="71280" cy="1753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05BF8BAB-763A-2EA1-413D-75EE0114D5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49614" y="3583879"/>
                <a:ext cx="83520" cy="1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115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3494D3-5805-040C-5E11-3738846C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C3FA8E-B3FF-44EC-7739-8461BCF8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33" y="354400"/>
            <a:ext cx="9071333" cy="6001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93E2CD-3FF2-F10E-6951-557907DD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1" y="3429000"/>
            <a:ext cx="479240" cy="3514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CDF071-14C3-38C5-6421-CAD60BF4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68" y="3161676"/>
            <a:ext cx="2511266" cy="12375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8A5162-2792-6CBE-42FE-200F600BB39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57C332-DEDB-B031-13E1-F0EE7055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0C0DCB3-16A2-9F6F-2764-5C92D414F00F}"/>
              </a:ext>
            </a:extLst>
          </p:cNvPr>
          <p:cNvSpPr txBox="1"/>
          <p:nvPr/>
        </p:nvSpPr>
        <p:spPr>
          <a:xfrm>
            <a:off x="1176975" y="2470697"/>
            <a:ext cx="90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叉乘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B53488-17C0-4214-7D19-CFC483BD8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297" y="3741143"/>
            <a:ext cx="1151200" cy="70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76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1D4975-A938-244A-23ED-F2EE318F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AA3204-378B-D485-B9FF-A5415463930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8CD907-46A7-5098-612A-B0574BF6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57232D-CDA2-0B83-6E08-1712DF89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64" y="635840"/>
            <a:ext cx="7696550" cy="32285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445FA-A38E-B156-E195-4ED3886DF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70" y="4144859"/>
            <a:ext cx="6039546" cy="247372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8F09EB2-8CB5-B87B-ADC9-E550C1293B66}"/>
              </a:ext>
            </a:extLst>
          </p:cNvPr>
          <p:cNvCxnSpPr/>
          <p:nvPr/>
        </p:nvCxnSpPr>
        <p:spPr>
          <a:xfrm flipH="1">
            <a:off x="6273632" y="1980191"/>
            <a:ext cx="442061" cy="39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2E9E2A6-6CD4-E2A1-77E3-9177E376A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335" y="4510609"/>
            <a:ext cx="4060498" cy="163031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9C7CC6B-54D1-C6E9-9B49-15EC7A62AB74}"/>
              </a:ext>
            </a:extLst>
          </p:cNvPr>
          <p:cNvCxnSpPr/>
          <p:nvPr/>
        </p:nvCxnSpPr>
        <p:spPr>
          <a:xfrm>
            <a:off x="6273632" y="3530432"/>
            <a:ext cx="1647131" cy="9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30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03F01A-47ED-FAB6-6EFE-03FA50D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45A0A9-0EE7-8DBC-FA9C-F96C3646728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75EB8B-2A9B-4240-85EB-9A3FE66C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3A5D76-BDD3-817E-6E13-28D510806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36" y="173894"/>
            <a:ext cx="9241679" cy="65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9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46DAC8-0DA9-54D8-8212-FAE5F4D0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89951C-03C0-238A-7DAA-19526FBE997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5BE8EB-E3D6-B0B5-BFAC-3976300C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BB38B-EF78-5A88-DE1B-3FA83289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93" y="475446"/>
            <a:ext cx="6266625" cy="1853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40555B-7D18-4AE1-5CE7-778212DAE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032" y="3103582"/>
            <a:ext cx="6753152" cy="18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78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6000A2-8E5F-98A0-624E-2EFC577F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044091-E79F-754D-D063-DE98E582810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52B7AB-8F47-9061-55B6-CDCA20F7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C71022-7723-430C-9372-E758DEE3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95" y="136525"/>
            <a:ext cx="8846005" cy="66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81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7D6B3A-4B4C-D171-8087-2B7C16DF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C389F0-2B43-E3F3-4218-CF33C395E5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87AFD-AFDB-5E33-4E1C-42504384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034E13-35AF-C914-9331-A844D907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42" y="590503"/>
            <a:ext cx="10122316" cy="55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16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79B05C-037D-78A8-DD2C-DC4DD690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FA2E8A-07CE-39EA-D5ED-C7D0301348D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78731-EAF0-2A7C-B87A-846B857E7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73645A-E1B4-43FB-89A1-22836C87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52" y="725872"/>
            <a:ext cx="8828356" cy="54062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AB4BB1-6AEC-8420-73DC-3960FBC17689}"/>
              </a:ext>
            </a:extLst>
          </p:cNvPr>
          <p:cNvSpPr txBox="1"/>
          <p:nvPr/>
        </p:nvSpPr>
        <p:spPr>
          <a:xfrm>
            <a:off x="332913" y="3681823"/>
            <a:ext cx="2579846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加减代表向里扯（桶型）和向外扯（枕型）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74C8D8-D5EB-1B0B-5559-1956DEA7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52" y="4810080"/>
            <a:ext cx="2743200" cy="20479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DC362FD-FB06-852A-124C-C613F1E88AEE}"/>
              </a:ext>
            </a:extLst>
          </p:cNvPr>
          <p:cNvSpPr txBox="1"/>
          <p:nvPr/>
        </p:nvSpPr>
        <p:spPr>
          <a:xfrm>
            <a:off x="4414554" y="6437134"/>
            <a:ext cx="134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畸变大小和</a:t>
            </a:r>
          </a:p>
        </p:txBody>
      </p:sp>
    </p:spTree>
    <p:extLst>
      <p:ext uri="{BB962C8B-B14F-4D97-AF65-F5344CB8AC3E}">
        <p14:creationId xmlns:p14="http://schemas.microsoft.com/office/powerpoint/2010/main" val="3310755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110C9C-D6F3-3296-B88F-C69C543D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2143D7-1A02-70C1-CD00-26AEBD04463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032D23-3756-A4E6-3406-DF0B765C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798CA8-3621-621F-48BB-10D96A82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20" y="566618"/>
            <a:ext cx="7994867" cy="51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8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207B85-E131-B2A1-FFF9-7EE65B02B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1E7141-EA0D-2FD1-C7EE-775AA447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0" y="12110"/>
            <a:ext cx="10152830" cy="53324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BA3C41B-318E-6073-017C-71F2756282A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4A1101-6548-576A-F1A2-EA8A7AA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A8409F-10E4-18F1-7131-182489DD48D6}"/>
              </a:ext>
            </a:extLst>
          </p:cNvPr>
          <p:cNvSpPr txBox="1"/>
          <p:nvPr/>
        </p:nvSpPr>
        <p:spPr>
          <a:xfrm>
            <a:off x="2774992" y="60980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altLang="zh-CN" b="1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scipy.optimize</a:t>
            </a:r>
            <a:r>
              <a:rPr lang="en-US" altLang="zh-CN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zh-CN" altLang="en-US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中 </a:t>
            </a:r>
            <a:r>
              <a:rPr lang="en-US" altLang="zh-CN" b="1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curve_fit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方法实现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最小二乘法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拟合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DAC370E-6975-9A8C-C987-6B881B9D59E1}"/>
              </a:ext>
            </a:extLst>
          </p:cNvPr>
          <p:cNvCxnSpPr/>
          <p:nvPr/>
        </p:nvCxnSpPr>
        <p:spPr>
          <a:xfrm flipH="1">
            <a:off x="5141229" y="3899825"/>
            <a:ext cx="2997537" cy="2198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02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1BF0E6-39C3-D056-35CD-5AFCCB64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1CA99E-B8D9-0460-6518-28DF9CCB3B2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18D912-557A-F90D-7D49-732C2486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688127-440A-AC5C-6341-4C7B4056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" y="3948271"/>
            <a:ext cx="5410633" cy="15236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B7E265-2948-D057-91E5-04C5581E8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72" y="5471897"/>
            <a:ext cx="5410634" cy="9331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9D6C4DC-1301-4B0E-0C7E-06825FEFF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417" y="3960715"/>
            <a:ext cx="5495256" cy="152362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4344874-0CB2-D96B-7986-D679510F6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417" y="5436168"/>
            <a:ext cx="5495256" cy="9798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B3CD60F-1AB3-E662-6A6C-E19FF1FC8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72" y="474642"/>
            <a:ext cx="6991709" cy="34736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70A9251-8153-2BCC-950B-642C674E1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0885" y="1589124"/>
            <a:ext cx="1936850" cy="6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5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420695-951A-DD6A-4093-0DB503D5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C85782-F87E-6D79-B3CA-26D577B5F71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8E7288-6DAA-28BE-59FD-768D6792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342B97-C189-1F6C-71DD-094AB9D5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570" y="-23121"/>
            <a:ext cx="6038103" cy="33294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B8BCC4-3493-1F8E-485B-1E6DB1ADF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570" y="3273673"/>
            <a:ext cx="6038103" cy="35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2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A10FE3-13AB-31EE-0FAB-4885931F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9B18DB-3396-CEBE-687C-DEE32E40821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A0A681-DC8F-2881-E502-BB7728F3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5C0989-EFE1-9354-5ADB-3D75808C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61" y="69913"/>
            <a:ext cx="6538278" cy="21953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1B3B57-E811-8D19-C870-0D1F13865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" y="2679783"/>
            <a:ext cx="4649049" cy="24119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EC0B5B-A9EF-D59B-E1FA-ACBE67D2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194" y="5521462"/>
            <a:ext cx="1905098" cy="3810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9177C3-FDDB-78C3-C9B9-4BE7DEAF4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718" y="2456825"/>
            <a:ext cx="4402145" cy="28578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0A831FA-0259-D3BF-7E11-6AC2BDAA0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885" y="5521462"/>
            <a:ext cx="1924149" cy="3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FF9BB9-EDAB-E086-81E6-DAB07CE7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F5FD58-B6DC-4666-223C-72353C4BF73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DCFF92-C33F-A396-83C0-93FD09AA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DC13D8-395C-7516-50DB-0697554E6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2" y="623729"/>
            <a:ext cx="5203078" cy="41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88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82125F-C3B5-9438-0FB1-33633190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840D90-F225-2051-0CBF-A89B21E4D33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30DD87-D771-4A9E-CC4E-76D7ADB9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" y="21484"/>
            <a:ext cx="5846232" cy="3435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2E513C-6FB1-F457-425C-25CF464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80" y="4442851"/>
            <a:ext cx="3673748" cy="1390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A16178-6946-A85B-3A6C-4F93F63E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422" y="35663"/>
            <a:ext cx="6121578" cy="33933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9F7D32-7EB9-7D14-E036-63C62399C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186" y="3428998"/>
            <a:ext cx="5966813" cy="34185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0C37CF-6CB3-4715-CC51-1E6C8F0CC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7F019D-13A4-97A5-CD96-5DC19685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7B438-940E-C469-E77A-0A00193F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7" y="-2"/>
            <a:ext cx="5482266" cy="34359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C5C73E-53F3-9EEE-DFFA-80E8C509E7C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AB4A58-C399-A8B0-141F-79928BCD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49" y="-2"/>
            <a:ext cx="4993779" cy="34359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AC791C-038C-1A07-AD08-51AAF3D92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650" y="3435947"/>
            <a:ext cx="4936028" cy="34220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A4214B-BE37-D4A5-4CD4-2705C7BC0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92DA8F3-23B2-D54E-B584-44770C1B560D}"/>
              </a:ext>
            </a:extLst>
          </p:cNvPr>
          <p:cNvSpPr txBox="1"/>
          <p:nvPr/>
        </p:nvSpPr>
        <p:spPr>
          <a:xfrm>
            <a:off x="2659119" y="2446474"/>
            <a:ext cx="297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a, b, c </a:t>
            </a:r>
            <a:r>
              <a:rPr lang="zh-CN" altLang="en-US" dirty="0"/>
              <a:t>是这个平面的法向量</a:t>
            </a:r>
          </a:p>
        </p:txBody>
      </p:sp>
    </p:spTree>
    <p:extLst>
      <p:ext uri="{BB962C8B-B14F-4D97-AF65-F5344CB8AC3E}">
        <p14:creationId xmlns:p14="http://schemas.microsoft.com/office/powerpoint/2010/main" val="2392928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BA794-1B9E-C3C9-4405-82B692240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C52B82-9414-33E5-9E39-A38D81E934F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20885C-BD92-3E54-86C2-43B75ED3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" y="-2"/>
            <a:ext cx="6208436" cy="36738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14832D-71AC-A4D5-8DB7-6B14B42A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95" y="32328"/>
            <a:ext cx="5718007" cy="36091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D010F4-0EB2-94B4-4CCC-10EB7E72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4F52C7-8898-6903-47AD-E863BD68C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665" y="3521537"/>
            <a:ext cx="5758638" cy="33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96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E53FF3-CD7E-F34C-3BA2-8A9C1201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EEDF62-1ADF-B17A-75BC-30EF47F6A16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B6856F-BEAD-DE1A-90E9-7BA569DB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35" y="614493"/>
            <a:ext cx="7996919" cy="5144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3FCD53-E258-FC28-A961-1C7039A3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7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31AA44-1FB2-C18A-2B7B-B4B41EAF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3FE922-1E03-93E7-08B8-EA24E2A0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71" y="593452"/>
            <a:ext cx="9599755" cy="50927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1500CF-9CF5-66EC-543E-A2947702CDE5}"/>
              </a:ext>
            </a:extLst>
          </p:cNvPr>
          <p:cNvSpPr txBox="1"/>
          <p:nvPr/>
        </p:nvSpPr>
        <p:spPr>
          <a:xfrm>
            <a:off x="4026993" y="6003336"/>
            <a:ext cx="52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知道影消点和相机参数就能求方向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3461652-DCBC-14F2-A6E7-F60A38244EFE}"/>
              </a:ext>
            </a:extLst>
          </p:cNvPr>
          <p:cNvCxnSpPr/>
          <p:nvPr/>
        </p:nvCxnSpPr>
        <p:spPr>
          <a:xfrm flipV="1">
            <a:off x="5450066" y="4681001"/>
            <a:ext cx="145335" cy="24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5FDCEBB-40DF-7770-7B7C-700598CE234F}"/>
              </a:ext>
            </a:extLst>
          </p:cNvPr>
          <p:cNvSpPr txBox="1"/>
          <p:nvPr/>
        </p:nvSpPr>
        <p:spPr>
          <a:xfrm>
            <a:off x="5553012" y="4335830"/>
            <a:ext cx="62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3*4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62F9B3-A4F4-B2F4-988D-8D4901E6BC5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45BC86-10CD-5FB4-8F8D-4AE8B7C6B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48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A9D0F7-C409-DF5A-D460-B081AF8E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FFFFEE-D345-F6CF-50FF-91CD5EFE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27" y="1301960"/>
            <a:ext cx="6261683" cy="4057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2DEE3F-8B3A-11DE-16BF-8B8C5ADD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85" y="1301960"/>
            <a:ext cx="5725215" cy="40572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A4EA79-46DE-D978-9329-9D3BB6C4158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EBD48C-1115-D755-D079-A159AAAB8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3EC7659-7CFB-B82B-6A2D-C6E4223C0471}"/>
              </a:ext>
            </a:extLst>
          </p:cNvPr>
          <p:cNvSpPr txBox="1"/>
          <p:nvPr/>
        </p:nvSpPr>
        <p:spPr>
          <a:xfrm>
            <a:off x="4820281" y="5831571"/>
            <a:ext cx="408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一个面上只有一条影消线</a:t>
            </a:r>
          </a:p>
        </p:txBody>
      </p:sp>
    </p:spTree>
    <p:extLst>
      <p:ext uri="{BB962C8B-B14F-4D97-AF65-F5344CB8AC3E}">
        <p14:creationId xmlns:p14="http://schemas.microsoft.com/office/powerpoint/2010/main" val="3490411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A0C02E-DB5E-CDEC-A5DE-9D1F0686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FE341-7B16-0BF0-94FC-36F382B8986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8F3B06-8830-9AAD-0E91-B763B86D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01" y="1046110"/>
            <a:ext cx="8439797" cy="4765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9393BAE-D50B-2915-580C-B93D8A655B45}"/>
                  </a:ext>
                </a:extLst>
              </p14:cNvPr>
              <p14:cNvContentPartPr/>
              <p14:nvPr/>
            </p14:nvContentPartPr>
            <p14:xfrm>
              <a:off x="5437574" y="2724854"/>
              <a:ext cx="1325520" cy="3279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9393BAE-D50B-2915-580C-B93D8A655B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934" y="2715854"/>
                <a:ext cx="1343160" cy="34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95EB63-DE79-4BF4-9E76-4EDB7DB045F8}"/>
              </a:ext>
            </a:extLst>
          </p:cNvPr>
          <p:cNvGrpSpPr/>
          <p:nvPr/>
        </p:nvGrpSpPr>
        <p:grpSpPr>
          <a:xfrm>
            <a:off x="5044094" y="2856974"/>
            <a:ext cx="1539360" cy="592920"/>
            <a:chOff x="5044094" y="2856974"/>
            <a:chExt cx="153936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1EA00E3-E844-92F1-A3C9-71CCA585622C}"/>
                    </a:ext>
                  </a:extLst>
                </p14:cNvPr>
                <p14:cNvContentPartPr/>
                <p14:nvPr/>
              </p14:nvContentPartPr>
              <p14:xfrm>
                <a:off x="5044094" y="2856974"/>
                <a:ext cx="1325880" cy="364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1EA00E3-E844-92F1-A3C9-71CCA58562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35454" y="2847974"/>
                  <a:ext cx="1343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3FFDF83-4BE3-7EFC-6277-BBA8C7314BAD}"/>
                    </a:ext>
                  </a:extLst>
                </p14:cNvPr>
                <p14:cNvContentPartPr/>
                <p14:nvPr/>
              </p14:nvContentPartPr>
              <p14:xfrm>
                <a:off x="6418574" y="2941214"/>
                <a:ext cx="18360" cy="54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3FFDF83-4BE3-7EFC-6277-BBA8C7314B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09934" y="293221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D593DBC-F185-BE5D-306C-12E1EAD1E05D}"/>
                    </a:ext>
                  </a:extLst>
                </p14:cNvPr>
                <p14:cNvContentPartPr/>
                <p14:nvPr/>
              </p14:nvContentPartPr>
              <p14:xfrm>
                <a:off x="6425414" y="3136694"/>
                <a:ext cx="48240" cy="313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D593DBC-F185-BE5D-306C-12E1EAD1E0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16414" y="3127694"/>
                  <a:ext cx="658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BB7213B-EB2B-5605-24D9-19BD5FAC8D00}"/>
                    </a:ext>
                  </a:extLst>
                </p14:cNvPr>
                <p14:cNvContentPartPr/>
                <p14:nvPr/>
              </p14:nvContentPartPr>
              <p14:xfrm>
                <a:off x="6471854" y="3141734"/>
                <a:ext cx="111600" cy="186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BB7213B-EB2B-5605-24D9-19BD5FAC8D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63214" y="3133094"/>
                  <a:ext cx="129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2488148-4090-F449-3207-9EFE50660CA7}"/>
                    </a:ext>
                  </a:extLst>
                </p14:cNvPr>
                <p14:cNvContentPartPr/>
                <p14:nvPr/>
              </p14:nvContentPartPr>
              <p14:xfrm>
                <a:off x="6425054" y="2914214"/>
                <a:ext cx="35640" cy="54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2488148-4090-F449-3207-9EFE50660C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16054" y="2905574"/>
                  <a:ext cx="5328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FE050BF-F808-9C9F-18F8-469B6579CBE7}"/>
              </a:ext>
            </a:extLst>
          </p:cNvPr>
          <p:cNvGrpSpPr/>
          <p:nvPr/>
        </p:nvGrpSpPr>
        <p:grpSpPr>
          <a:xfrm>
            <a:off x="6580214" y="2408414"/>
            <a:ext cx="1249920" cy="457920"/>
            <a:chOff x="6580214" y="2408414"/>
            <a:chExt cx="124992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8EB6775-FD85-11EA-6E4A-032C8016C6BA}"/>
                    </a:ext>
                  </a:extLst>
                </p14:cNvPr>
                <p14:cNvContentPartPr/>
                <p14:nvPr/>
              </p14:nvContentPartPr>
              <p14:xfrm>
                <a:off x="6580214" y="2729534"/>
                <a:ext cx="976680" cy="136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8EB6775-FD85-11EA-6E4A-032C8016C6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1214" y="2720894"/>
                  <a:ext cx="994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80D8134-2888-4742-3F1E-E95555A29989}"/>
                    </a:ext>
                  </a:extLst>
                </p14:cNvPr>
                <p14:cNvContentPartPr/>
                <p14:nvPr/>
              </p14:nvContentPartPr>
              <p14:xfrm>
                <a:off x="7476974" y="2658254"/>
                <a:ext cx="118440" cy="1692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80D8134-2888-4742-3F1E-E95555A299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67974" y="2649254"/>
                  <a:ext cx="136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704B5CA-A56C-35CA-ED6A-E12F6619C390}"/>
                    </a:ext>
                  </a:extLst>
                </p14:cNvPr>
                <p14:cNvContentPartPr/>
                <p14:nvPr/>
              </p14:nvContentPartPr>
              <p14:xfrm>
                <a:off x="7714574" y="2821334"/>
                <a:ext cx="360" cy="5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704B5CA-A56C-35CA-ED6A-E12F6619C3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05574" y="2812694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F55BBF-2871-BFA6-BF24-1A3AE0615A39}"/>
                    </a:ext>
                  </a:extLst>
                </p14:cNvPr>
                <p14:cNvContentPartPr/>
                <p14:nvPr/>
              </p14:nvContentPartPr>
              <p14:xfrm>
                <a:off x="7694054" y="2779214"/>
                <a:ext cx="52920" cy="54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F55BBF-2871-BFA6-BF24-1A3AE0615A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85054" y="2770574"/>
                  <a:ext cx="70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37E4918-09F1-FE26-D13A-580C71E8669D}"/>
                    </a:ext>
                  </a:extLst>
                </p14:cNvPr>
                <p14:cNvContentPartPr/>
                <p14:nvPr/>
              </p14:nvContentPartPr>
              <p14:xfrm>
                <a:off x="7727534" y="2482574"/>
                <a:ext cx="5760" cy="173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37E4918-09F1-FE26-D13A-580C71E866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18534" y="2473934"/>
                  <a:ext cx="23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1B82C25-C028-08F8-70A7-8E6888FBEDB3}"/>
                    </a:ext>
                  </a:extLst>
                </p14:cNvPr>
                <p14:cNvContentPartPr/>
                <p14:nvPr/>
              </p14:nvContentPartPr>
              <p14:xfrm>
                <a:off x="7714574" y="2408414"/>
                <a:ext cx="115560" cy="182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1B82C25-C028-08F8-70A7-8E6888FBED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5574" y="2399774"/>
                  <a:ext cx="1332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EB9351A-2894-CC4C-889B-FFBF44FBFE45}"/>
              </a:ext>
            </a:extLst>
          </p:cNvPr>
          <p:cNvGrpSpPr/>
          <p:nvPr/>
        </p:nvGrpSpPr>
        <p:grpSpPr>
          <a:xfrm>
            <a:off x="3613454" y="4219934"/>
            <a:ext cx="747000" cy="843480"/>
            <a:chOff x="3613454" y="4219934"/>
            <a:chExt cx="747000" cy="8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BE6A39D-3DE4-D447-9DE8-B7D33C9B817F}"/>
                    </a:ext>
                  </a:extLst>
                </p14:cNvPr>
                <p14:cNvContentPartPr/>
                <p14:nvPr/>
              </p14:nvContentPartPr>
              <p14:xfrm>
                <a:off x="3613454" y="4589654"/>
                <a:ext cx="747000" cy="473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BE6A39D-3DE4-D447-9DE8-B7D33C9B81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04454" y="4581014"/>
                  <a:ext cx="7646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3674BB7-4781-EEB0-41D8-D411E0A4A3D7}"/>
                    </a:ext>
                  </a:extLst>
                </p14:cNvPr>
                <p14:cNvContentPartPr/>
                <p14:nvPr/>
              </p14:nvContentPartPr>
              <p14:xfrm>
                <a:off x="4058054" y="4238654"/>
                <a:ext cx="41760" cy="237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3674BB7-4781-EEB0-41D8-D411E0A4A3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9414" y="4230014"/>
                  <a:ext cx="59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F4C113E-FDC5-5036-D600-D2454D1B23F9}"/>
                    </a:ext>
                  </a:extLst>
                </p14:cNvPr>
                <p14:cNvContentPartPr/>
                <p14:nvPr/>
              </p14:nvContentPartPr>
              <p14:xfrm>
                <a:off x="4051214" y="4219934"/>
                <a:ext cx="225720" cy="146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F4C113E-FDC5-5036-D600-D2454D1B23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2214" y="4211294"/>
                  <a:ext cx="2433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309E8F5-60DB-A093-7B32-A0A1E7A82D15}"/>
              </a:ext>
            </a:extLst>
          </p:cNvPr>
          <p:cNvGrpSpPr/>
          <p:nvPr/>
        </p:nvGrpSpPr>
        <p:grpSpPr>
          <a:xfrm>
            <a:off x="3583214" y="5194814"/>
            <a:ext cx="389520" cy="751320"/>
            <a:chOff x="3583214" y="5194814"/>
            <a:chExt cx="38952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232DBB7-7154-2CE4-1927-64507683222D}"/>
                    </a:ext>
                  </a:extLst>
                </p14:cNvPr>
                <p14:cNvContentPartPr/>
                <p14:nvPr/>
              </p14:nvContentPartPr>
              <p14:xfrm>
                <a:off x="3583214" y="5194814"/>
                <a:ext cx="214920" cy="243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232DBB7-7154-2CE4-1927-64507683222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74574" y="5186174"/>
                  <a:ext cx="2325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7F18E12-A67F-7331-6A85-0C0F1F7F8BB9}"/>
                    </a:ext>
                  </a:extLst>
                </p14:cNvPr>
                <p14:cNvContentPartPr/>
                <p14:nvPr/>
              </p14:nvContentPartPr>
              <p14:xfrm>
                <a:off x="3816854" y="5595134"/>
                <a:ext cx="22680" cy="3510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7F18E12-A67F-7331-6A85-0C0F1F7F8BB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07854" y="5586494"/>
                  <a:ext cx="403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BB4B658-9320-D78E-AB88-2A9B29998F9E}"/>
                    </a:ext>
                  </a:extLst>
                </p14:cNvPr>
                <p14:cNvContentPartPr/>
                <p14:nvPr/>
              </p14:nvContentPartPr>
              <p14:xfrm>
                <a:off x="3811454" y="5572814"/>
                <a:ext cx="161280" cy="1558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BB4B658-9320-D78E-AB88-2A9B29998F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02454" y="5563814"/>
                  <a:ext cx="1789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A57B5DB0-271F-7FAD-1EBB-99FF263D3B44}"/>
                  </a:ext>
                </a:extLst>
              </p14:cNvPr>
              <p14:cNvContentPartPr/>
              <p14:nvPr/>
            </p14:nvContentPartPr>
            <p14:xfrm>
              <a:off x="3306014" y="5447894"/>
              <a:ext cx="200160" cy="121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A57B5DB0-271F-7FAD-1EBB-99FF263D3B4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97374" y="5438894"/>
                <a:ext cx="21780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A1708ECD-D475-2423-0A92-4C16CE94199C}"/>
              </a:ext>
            </a:extLst>
          </p:cNvPr>
          <p:cNvGrpSpPr/>
          <p:nvPr/>
        </p:nvGrpSpPr>
        <p:grpSpPr>
          <a:xfrm>
            <a:off x="3257054" y="3445214"/>
            <a:ext cx="2211480" cy="1817280"/>
            <a:chOff x="3257054" y="3445214"/>
            <a:chExt cx="2211480" cy="18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30D3E98-C7DA-062F-E715-3723E79EBCF5}"/>
                    </a:ext>
                  </a:extLst>
                </p14:cNvPr>
                <p14:cNvContentPartPr/>
                <p14:nvPr/>
              </p14:nvContentPartPr>
              <p14:xfrm>
                <a:off x="3257054" y="3448454"/>
                <a:ext cx="2207880" cy="18140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30D3E98-C7DA-062F-E715-3723E79EBC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48054" y="3439454"/>
                  <a:ext cx="2225520" cy="18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04E8E4B-6644-904B-7850-DC08CE15868E}"/>
                    </a:ext>
                  </a:extLst>
                </p14:cNvPr>
                <p14:cNvContentPartPr/>
                <p14:nvPr/>
              </p14:nvContentPartPr>
              <p14:xfrm>
                <a:off x="5286014" y="3445214"/>
                <a:ext cx="182520" cy="67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04E8E4B-6644-904B-7850-DC08CE1586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77014" y="3436574"/>
                  <a:ext cx="200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49F7275-D05C-E819-3E17-0861218E725C}"/>
                    </a:ext>
                  </a:extLst>
                </p14:cNvPr>
                <p14:cNvContentPartPr/>
                <p14:nvPr/>
              </p14:nvContentPartPr>
              <p14:xfrm>
                <a:off x="5444054" y="3475454"/>
                <a:ext cx="6480" cy="1699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49F7275-D05C-E819-3E17-0861218E72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35054" y="3466814"/>
                  <a:ext cx="2412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60D2D96F-4E70-9EB2-5901-3693124EF0DD}"/>
                  </a:ext>
                </a:extLst>
              </p14:cNvPr>
              <p14:cNvContentPartPr/>
              <p14:nvPr/>
            </p14:nvContentPartPr>
            <p14:xfrm>
              <a:off x="5122934" y="6100214"/>
              <a:ext cx="368280" cy="6444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60D2D96F-4E70-9EB2-5901-3693124EF0D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13934" y="6091574"/>
                <a:ext cx="3859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22E04FF-2BE7-4B7A-AD73-2BE105DCA04E}"/>
                  </a:ext>
                </a:extLst>
              </p14:cNvPr>
              <p14:cNvContentPartPr/>
              <p14:nvPr/>
            </p14:nvContentPartPr>
            <p14:xfrm>
              <a:off x="5250014" y="6170414"/>
              <a:ext cx="66600" cy="20736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22E04FF-2BE7-4B7A-AD73-2BE105DCA04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41374" y="6161774"/>
                <a:ext cx="842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C60DB313-1E06-F526-B79A-9EC961DB33BC}"/>
                  </a:ext>
                </a:extLst>
              </p14:cNvPr>
              <p14:cNvContentPartPr/>
              <p14:nvPr/>
            </p14:nvContentPartPr>
            <p14:xfrm>
              <a:off x="5462054" y="6139814"/>
              <a:ext cx="360" cy="21348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C60DB313-1E06-F526-B79A-9EC961DB33B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53414" y="6131174"/>
                <a:ext cx="18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9C0189F5-A3F9-863B-944E-38133F54191D}"/>
                  </a:ext>
                </a:extLst>
              </p14:cNvPr>
              <p14:cNvContentPartPr/>
              <p14:nvPr/>
            </p14:nvContentPartPr>
            <p14:xfrm>
              <a:off x="5703974" y="6096974"/>
              <a:ext cx="107280" cy="4356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9C0189F5-A3F9-863B-944E-38133F5419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95334" y="6087974"/>
                <a:ext cx="124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545C8E19-5F64-CDBC-77BC-5E4E7A5613D0}"/>
                  </a:ext>
                </a:extLst>
              </p14:cNvPr>
              <p14:cNvContentPartPr/>
              <p14:nvPr/>
            </p14:nvContentPartPr>
            <p14:xfrm>
              <a:off x="5728454" y="6269054"/>
              <a:ext cx="77040" cy="4104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545C8E19-5F64-CDBC-77BC-5E4E7A5613D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19814" y="6260054"/>
                <a:ext cx="94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7AEB0291-D498-D42E-30EE-6AC189671E73}"/>
                  </a:ext>
                </a:extLst>
              </p14:cNvPr>
              <p14:cNvContentPartPr/>
              <p14:nvPr/>
            </p14:nvContentPartPr>
            <p14:xfrm>
              <a:off x="6430094" y="5849654"/>
              <a:ext cx="104760" cy="21924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7AEB0291-D498-D42E-30EE-6AC189671E7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421094" y="5840654"/>
                <a:ext cx="12240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3BFBC2D4-4832-BA3F-DAD5-129A032124E4}"/>
              </a:ext>
            </a:extLst>
          </p:cNvPr>
          <p:cNvGrpSpPr/>
          <p:nvPr/>
        </p:nvGrpSpPr>
        <p:grpSpPr>
          <a:xfrm>
            <a:off x="6146054" y="5516294"/>
            <a:ext cx="704880" cy="1168200"/>
            <a:chOff x="6146054" y="5516294"/>
            <a:chExt cx="704880" cy="11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A929E3B-7AF6-B5C9-752D-B7D4F267447A}"/>
                    </a:ext>
                  </a:extLst>
                </p14:cNvPr>
                <p14:cNvContentPartPr/>
                <p14:nvPr/>
              </p14:nvContentPartPr>
              <p14:xfrm>
                <a:off x="6146054" y="5558774"/>
                <a:ext cx="79200" cy="1058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A929E3B-7AF6-B5C9-752D-B7D4F267447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37054" y="5549774"/>
                  <a:ext cx="9684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69BACD2-213A-E6AA-B57E-68CB8FEAA52A}"/>
                    </a:ext>
                  </a:extLst>
                </p14:cNvPr>
                <p14:cNvContentPartPr/>
                <p14:nvPr/>
              </p14:nvContentPartPr>
              <p14:xfrm>
                <a:off x="6182774" y="5528174"/>
                <a:ext cx="88560" cy="12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69BACD2-213A-E6AA-B57E-68CB8FEAA5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73774" y="5519174"/>
                  <a:ext cx="106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8E2597A-A668-5E5C-30DA-59CD4091BD89}"/>
                    </a:ext>
                  </a:extLst>
                </p14:cNvPr>
                <p14:cNvContentPartPr/>
                <p14:nvPr/>
              </p14:nvContentPartPr>
              <p14:xfrm>
                <a:off x="6158294" y="6590174"/>
                <a:ext cx="24840" cy="10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8E2597A-A668-5E5C-30DA-59CD4091BD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49654" y="6581174"/>
                  <a:ext cx="42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6F49FDC-775C-35E3-570F-4DD136CFBDDC}"/>
                    </a:ext>
                  </a:extLst>
                </p14:cNvPr>
                <p14:cNvContentPartPr/>
                <p14:nvPr/>
              </p14:nvContentPartPr>
              <p14:xfrm>
                <a:off x="6521534" y="5516294"/>
                <a:ext cx="329400" cy="11682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6F49FDC-775C-35E3-570F-4DD136CFBDD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12534" y="5507654"/>
                  <a:ext cx="347040" cy="1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87FFE48-0A26-D03D-2E48-A7E45AFC5E70}"/>
                    </a:ext>
                  </a:extLst>
                </p14:cNvPr>
                <p14:cNvContentPartPr/>
                <p14:nvPr/>
              </p14:nvContentPartPr>
              <p14:xfrm>
                <a:off x="6362774" y="5522414"/>
                <a:ext cx="164880" cy="1591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87FFE48-0A26-D03D-2E48-A7E45AFC5E7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54134" y="5513414"/>
                  <a:ext cx="18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1EC6C58-6B40-7596-EC69-170C4E8ADD28}"/>
                    </a:ext>
                  </a:extLst>
                </p14:cNvPr>
                <p14:cNvContentPartPr/>
                <p14:nvPr/>
              </p14:nvContentPartPr>
              <p14:xfrm>
                <a:off x="6399494" y="6194174"/>
                <a:ext cx="86400" cy="129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1EC6C58-6B40-7596-EC69-170C4E8ADD2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90854" y="6185534"/>
                  <a:ext cx="104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ACD241D-67E1-6246-B8BB-6434F38356DB}"/>
                    </a:ext>
                  </a:extLst>
                </p14:cNvPr>
                <p14:cNvContentPartPr/>
                <p14:nvPr/>
              </p14:nvContentPartPr>
              <p14:xfrm>
                <a:off x="6368894" y="6422054"/>
                <a:ext cx="147240" cy="2048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ACD241D-67E1-6246-B8BB-6434F38356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60254" y="6413054"/>
                  <a:ext cx="164880" cy="222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6" name="图片 65">
            <a:extLst>
              <a:ext uri="{FF2B5EF4-FFF2-40B4-BE49-F238E27FC236}">
                <a16:creationId xmlns:a16="http://schemas.microsoft.com/office/drawing/2014/main" id="{E8461004-E980-2E1B-4719-0CCF2758C73F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2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8C614B-B396-AF67-797E-C037AA4C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0AFE59-CC31-3DC7-D669-3E1DB9FD12D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6693B4-FF7B-6888-53E5-444E9355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90" y="567942"/>
            <a:ext cx="8323057" cy="52878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E906BC-1407-DC8F-498B-730463F7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4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EC9D01-4F36-DC29-5F36-E28DB620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08D9B1-E103-4CE6-4201-03454F788F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FBF57-A33C-2655-B83F-E05D85D0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313BB0-2782-FD60-657A-3408FA1B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5" y="98512"/>
            <a:ext cx="2278278" cy="3648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BEF694-5ED6-248D-8C60-25FE26F5F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818086-54A1-2209-8210-BD76E37F8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157" y="780914"/>
            <a:ext cx="8477686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0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774672-4353-ABC2-1737-48304030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2C9C35-F22D-A2BD-92E3-C14D07960F3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F3B3D0-76D9-52DF-00D1-2D186F52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86" y="556182"/>
            <a:ext cx="8687597" cy="5286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996DA0-F7A4-4029-4297-94A3C1BE3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97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AEE70-3E35-ED86-4C83-8FF8A0D3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E0977-72B5-F028-2523-44D7A8F5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67" y="858731"/>
            <a:ext cx="9852693" cy="52998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B789D3-1B37-2F91-4EF3-5BEB44F7030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5B6D5F-5EDB-2FBA-26D5-7EDC4296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58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869F9D-38B5-DD7C-2AE5-28DC3959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1" y="493233"/>
            <a:ext cx="11116141" cy="601086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EBE4D2-1004-45A3-D165-F86D656D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593449-A495-6372-03FC-015E91FC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42" y="5846570"/>
            <a:ext cx="1636000" cy="566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9E603B-E467-FA3E-9983-BFFBF1783276}"/>
              </a:ext>
            </a:extLst>
          </p:cNvPr>
          <p:cNvSpPr txBox="1"/>
          <p:nvPr/>
        </p:nvSpPr>
        <p:spPr>
          <a:xfrm>
            <a:off x="4039105" y="5956240"/>
            <a:ext cx="191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- 2</a:t>
            </a:r>
            <a:r>
              <a:rPr lang="zh-CN" altLang="en-US" sz="2000" b="1" dirty="0"/>
              <a:t>个假设</a:t>
            </a:r>
            <a:r>
              <a:rPr lang="en-US" altLang="zh-CN" sz="2000" b="1" dirty="0"/>
              <a:t> = 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F4716E-6EFF-F6EC-F29A-B3A828D320A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7405DF-B415-80D9-1B8B-3C3DBD35F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14378D-49A5-CD27-93F3-C1D7D21C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7BC808-FB52-C6E9-E2A1-752756B4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05" y="415316"/>
            <a:ext cx="7406004" cy="45122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8E6F79-E079-E050-E542-55C65819D4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03462F-4961-3C40-1889-B6815F1A78EF}"/>
              </a:ext>
            </a:extLst>
          </p:cNvPr>
          <p:cNvSpPr txBox="1"/>
          <p:nvPr/>
        </p:nvSpPr>
        <p:spPr>
          <a:xfrm>
            <a:off x="2108522" y="5234078"/>
            <a:ext cx="5533682" cy="149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/>
              <a:t>两种标定对比，</a:t>
            </a:r>
            <a:r>
              <a:rPr lang="zh-CN" altLang="en-US" sz="1600" b="1" dirty="0"/>
              <a:t>相机标定</a:t>
            </a:r>
            <a:r>
              <a:rPr lang="zh-CN" altLang="en-US" sz="1600" dirty="0"/>
              <a:t>需要知道</a:t>
            </a:r>
            <a:r>
              <a:rPr lang="en-US" altLang="zh-CN" sz="1600" dirty="0"/>
              <a:t>6</a:t>
            </a:r>
            <a:r>
              <a:rPr lang="zh-CN" altLang="en-US" sz="1600" dirty="0"/>
              <a:t>个（以上）点位置，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而</a:t>
            </a:r>
            <a:r>
              <a:rPr lang="zh-CN" altLang="en-US" sz="1600" b="1" dirty="0"/>
              <a:t>单视图标定</a:t>
            </a:r>
            <a:r>
              <a:rPr lang="zh-CN" altLang="en-US" sz="1600" dirty="0"/>
              <a:t>只需要三个两两垂直的平行线（假定像素正方形和无倾斜）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F046C1-50F7-F2BC-2628-113404F2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411" y="4669541"/>
            <a:ext cx="2982996" cy="21361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B9B250-3FD9-68D9-98D0-FC9C11FB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75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E298F3-4788-6C64-7F63-4D528BDA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C06AE4-8419-44D3-BB18-5C3762FC799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23BDB8-95E4-306F-BD46-E756341F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77" y="378750"/>
            <a:ext cx="7125138" cy="48214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EAF4A6-029F-2437-34E2-A594618D1BEE}"/>
              </a:ext>
            </a:extLst>
          </p:cNvPr>
          <p:cNvSpPr txBox="1"/>
          <p:nvPr/>
        </p:nvSpPr>
        <p:spPr>
          <a:xfrm>
            <a:off x="2385917" y="5551244"/>
            <a:ext cx="388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并且不知道现实生活中朝向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C6B7A3-4D3A-B34E-A4C6-DF0B8A1B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394A99-AF73-3A39-735D-8B563B536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98" y="1632193"/>
            <a:ext cx="4302327" cy="35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4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2983C-F13D-0E3E-96B6-F1C3BB8F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57EA85-2CFE-04BE-487B-C8F66767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529" y="257328"/>
            <a:ext cx="7027053" cy="52607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074D17-9338-676A-719E-296E332A2B4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0FB862-FEED-62BE-9E32-CEB73E2705BC}"/>
              </a:ext>
            </a:extLst>
          </p:cNvPr>
          <p:cNvSpPr txBox="1"/>
          <p:nvPr/>
        </p:nvSpPr>
        <p:spPr>
          <a:xfrm>
            <a:off x="4015891" y="5987018"/>
            <a:ext cx="329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人看不出影消线，重构不了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F818725-3BAC-A6AE-DA94-CC4A6B918B81}"/>
              </a:ext>
            </a:extLst>
          </p:cNvPr>
          <p:cNvCxnSpPr/>
          <p:nvPr/>
        </p:nvCxnSpPr>
        <p:spPr>
          <a:xfrm flipH="1">
            <a:off x="2343529" y="5395566"/>
            <a:ext cx="1132402" cy="27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2F37C72-7971-0011-2D42-F30C5E194814}"/>
              </a:ext>
            </a:extLst>
          </p:cNvPr>
          <p:cNvSpPr txBox="1"/>
          <p:nvPr/>
        </p:nvSpPr>
        <p:spPr>
          <a:xfrm>
            <a:off x="1108180" y="5740736"/>
            <a:ext cx="168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手动输入模型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A8AE57-1F1B-E14A-24D4-EE7E69AF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48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0A77BC-E88F-B34D-E711-45601D11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391FDC-CBDC-7C7F-F65F-1FBC76491AA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1479D-3A76-01B8-942A-ADB23CEC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DC465B-B788-0B8E-6054-3819B034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76" y="1062370"/>
            <a:ext cx="3860998" cy="29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52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903103-7E11-8425-AEE8-B9CD52B2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5ABA2F-09A8-436A-8AED-05FDC4C5B40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0BEA9A-CC83-929D-3A00-4A2C7042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9927C1-A8CF-3480-7D0E-517DE890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97" y="938782"/>
            <a:ext cx="9047703" cy="47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36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0A6192-859F-58F1-5914-681B2506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98909-970B-2EE0-F897-1116081F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42" y="827299"/>
            <a:ext cx="9435697" cy="51178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743087-07A5-AEF5-9978-46E15EBA87B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7E61FE-F355-AD73-9F0D-B891BEC9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30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F17B08-ACB8-DBD8-527A-9C28A994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61FBD3-FCCC-56DA-5242-FBAA40A009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0B9B57-AC9B-86B1-2D9E-AC434329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009689-A7C0-B8E0-D193-12A49F58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97" y="858465"/>
            <a:ext cx="8147605" cy="514107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165DA42-F361-E219-E1C2-B207C9F2AAEE}"/>
              </a:ext>
            </a:extLst>
          </p:cNvPr>
          <p:cNvGrpSpPr/>
          <p:nvPr/>
        </p:nvGrpSpPr>
        <p:grpSpPr>
          <a:xfrm>
            <a:off x="5478974" y="4205239"/>
            <a:ext cx="1505160" cy="712440"/>
            <a:chOff x="5478974" y="4205239"/>
            <a:chExt cx="150516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7945131-858F-C87A-5E89-D5B22757BC25}"/>
                    </a:ext>
                  </a:extLst>
                </p14:cNvPr>
                <p14:cNvContentPartPr/>
                <p14:nvPr/>
              </p14:nvContentPartPr>
              <p14:xfrm>
                <a:off x="6261254" y="4626079"/>
                <a:ext cx="120240" cy="12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7945131-858F-C87A-5E89-D5B22757BC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2614" y="4617439"/>
                  <a:ext cx="137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FB7B550-411F-9F5D-813B-DF3067F5B6D2}"/>
                    </a:ext>
                  </a:extLst>
                </p14:cNvPr>
                <p14:cNvContentPartPr/>
                <p14:nvPr/>
              </p14:nvContentPartPr>
              <p14:xfrm>
                <a:off x="5478974" y="4205239"/>
                <a:ext cx="1505160" cy="712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FB7B550-411F-9F5D-813B-DF3067F5B6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69974" y="4196239"/>
                  <a:ext cx="1522800" cy="73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C835F9-E517-A835-36D8-83F9A0FE07BD}"/>
              </a:ext>
            </a:extLst>
          </p:cNvPr>
          <p:cNvGrpSpPr/>
          <p:nvPr/>
        </p:nvGrpSpPr>
        <p:grpSpPr>
          <a:xfrm>
            <a:off x="3216734" y="3588919"/>
            <a:ext cx="1094760" cy="1330200"/>
            <a:chOff x="3216734" y="3588919"/>
            <a:chExt cx="1094760" cy="13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BF5BA50-9202-2FD9-A3C4-6CED4F358467}"/>
                    </a:ext>
                  </a:extLst>
                </p14:cNvPr>
                <p14:cNvContentPartPr/>
                <p14:nvPr/>
              </p14:nvContentPartPr>
              <p14:xfrm>
                <a:off x="3216734" y="3588919"/>
                <a:ext cx="702360" cy="1330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BF5BA50-9202-2FD9-A3C4-6CED4F3584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07734" y="3580279"/>
                  <a:ext cx="720000" cy="13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DBCA667-9B7B-111A-4BAC-B84C482ACC85}"/>
                    </a:ext>
                  </a:extLst>
                </p14:cNvPr>
                <p14:cNvContentPartPr/>
                <p14:nvPr/>
              </p14:nvContentPartPr>
              <p14:xfrm>
                <a:off x="3657374" y="4341319"/>
                <a:ext cx="9000" cy="155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DBCA667-9B7B-111A-4BAC-B84C482ACC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48374" y="4332679"/>
                  <a:ext cx="26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F03D739-334A-A007-8FA1-22513D7EBD3B}"/>
                    </a:ext>
                  </a:extLst>
                </p14:cNvPr>
                <p14:cNvContentPartPr/>
                <p14:nvPr/>
              </p14:nvContentPartPr>
              <p14:xfrm>
                <a:off x="4000814" y="4293799"/>
                <a:ext cx="281520" cy="462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F03D739-334A-A007-8FA1-22513D7EBD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91814" y="4284799"/>
                  <a:ext cx="2991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0A34D69-2E30-640E-F6F2-13E061085DA7}"/>
                    </a:ext>
                  </a:extLst>
                </p14:cNvPr>
                <p14:cNvContentPartPr/>
                <p14:nvPr/>
              </p14:nvContentPartPr>
              <p14:xfrm>
                <a:off x="4246694" y="4680799"/>
                <a:ext cx="64800" cy="1231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0A34D69-2E30-640E-F6F2-13E061085D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37694" y="4671799"/>
                  <a:ext cx="8244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9E9D879-3471-91FA-D92C-DFC768A918BD}"/>
              </a:ext>
            </a:extLst>
          </p:cNvPr>
          <p:cNvGrpSpPr/>
          <p:nvPr/>
        </p:nvGrpSpPr>
        <p:grpSpPr>
          <a:xfrm>
            <a:off x="6982334" y="4370839"/>
            <a:ext cx="575280" cy="758160"/>
            <a:chOff x="6982334" y="4370839"/>
            <a:chExt cx="575280" cy="75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85CACA5-4C52-4EF1-85F0-37CF9E796E74}"/>
                    </a:ext>
                  </a:extLst>
                </p14:cNvPr>
                <p14:cNvContentPartPr/>
                <p14:nvPr/>
              </p14:nvContentPartPr>
              <p14:xfrm>
                <a:off x="6982334" y="4370839"/>
                <a:ext cx="324000" cy="496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85CACA5-4C52-4EF1-85F0-37CF9E796E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73334" y="4362199"/>
                  <a:ext cx="3416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0AC63E9-E827-AEAA-5394-3E53DBA66686}"/>
                    </a:ext>
                  </a:extLst>
                </p14:cNvPr>
                <p14:cNvContentPartPr/>
                <p14:nvPr/>
              </p14:nvContentPartPr>
              <p14:xfrm>
                <a:off x="7155134" y="4771519"/>
                <a:ext cx="177840" cy="254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0AC63E9-E827-AEAA-5394-3E53DBA666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6134" y="4762879"/>
                  <a:ext cx="195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CA2BE9F-5486-4169-5764-55FE5C07C4D1}"/>
                    </a:ext>
                  </a:extLst>
                </p14:cNvPr>
                <p14:cNvContentPartPr/>
                <p14:nvPr/>
              </p14:nvContentPartPr>
              <p14:xfrm>
                <a:off x="7557254" y="5128639"/>
                <a:ext cx="360" cy="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CA2BE9F-5486-4169-5764-55FE5C07C4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48614" y="51199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834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5D52BC-FA42-6B96-489E-B279FCD2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9C1A46-B067-7F36-8CBA-BDC64C02B42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C270F-3CC8-1E67-0803-3DC687CD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5AA036-7795-1C5D-FAE7-A25A6069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3" y="12110"/>
            <a:ext cx="9339308" cy="57092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054A37-658F-9EF9-450C-13FBFBF3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692" y="5930732"/>
            <a:ext cx="5316173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0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A9E204-5FCD-9DB2-D868-EBF58FD7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5A817C-2852-2C87-0E2F-F1931CF46B3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0A5EED-8AA6-F20D-0E4F-AA2655FE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896DEB-9507-D16F-C579-8A1EBD9F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628" y="1065791"/>
            <a:ext cx="9238743" cy="4875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A210971-5490-F589-AB47-C42EBDB91E25}"/>
                  </a:ext>
                </a:extLst>
              </p14:cNvPr>
              <p14:cNvContentPartPr/>
              <p14:nvPr/>
            </p14:nvContentPartPr>
            <p14:xfrm>
              <a:off x="1077254" y="4122439"/>
              <a:ext cx="4584960" cy="12747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A210971-5490-F589-AB47-C42EBDB91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8254" y="4113799"/>
                <a:ext cx="4602600" cy="12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57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C390B0-142A-10FB-359C-7DEBBB5A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82B58-A966-AC6B-B576-C58C7D91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96" y="1333221"/>
            <a:ext cx="9463124" cy="38353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556860-3E65-EA37-AF5D-7355A5CA232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D1F738-E427-21E5-F083-7A2537F0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9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ABC812-759D-BF99-EDA4-956AD096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ABF6EE-91E3-9894-F5DE-8C648C2DFCA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F19B3E-A6D7-103D-7FE4-65759FAE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B16482-F96A-E212-6843-98050486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60" y="136525"/>
            <a:ext cx="8942177" cy="25079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25B2FD-A976-CB57-5A96-8DC158CA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755" y="3891476"/>
            <a:ext cx="3860998" cy="20511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DDED86-7364-C462-6BF3-128E95560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919" y="2834626"/>
            <a:ext cx="7696596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20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CA3DEA-B91A-687D-AFE9-73B6A4C5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D8241F-D7B8-8C8D-ADCB-C03ABA01D38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2106F0-27D4-BD49-E67D-73731731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B37354-E1FB-A963-978B-249404C1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985" y="639546"/>
            <a:ext cx="8405799" cy="4980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1063C4-1A4C-6010-DB2E-C743C90C4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90" y="4993634"/>
            <a:ext cx="2032374" cy="5348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5140C6-30D1-2F42-9ED2-C1E36AE37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71" y="4521018"/>
            <a:ext cx="1879697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3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432815-A05E-3751-4E12-FA116198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3B48C5-A025-2171-D211-2830D058AC9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C12B91-B021-50CF-3D15-D981890F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9F228F-5E3A-94DC-406D-14910D67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3" y="554441"/>
            <a:ext cx="7583284" cy="52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85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58AAA2-FDA9-C956-9D60-85BB6184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FCBAD7-2FA0-03AB-BCC0-D07F8562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" y="1505356"/>
            <a:ext cx="5947397" cy="34460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2EA6AC-BA65-A4FC-B4A1-164174601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7D8C46-F2BC-BCC8-3C6A-F991DB5F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0291C7-86E9-0B64-6608-BD83F4A66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52" y="1505356"/>
            <a:ext cx="4828229" cy="3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4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FEB4F-886F-6934-CC87-DF53AFA5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28503B-591C-3640-0F85-AC512530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1" y="266932"/>
            <a:ext cx="6377148" cy="5435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FF9E83-56A4-C58E-6C42-2EE539291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26" y="36901"/>
            <a:ext cx="3742085" cy="23066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1A4789-5D65-FF84-1FDB-070CF082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38" y="2292465"/>
            <a:ext cx="8456041" cy="45568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4462ADD-2292-3ADA-09FD-A105EC5FF85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986A5C-1A35-2610-ECF6-C37D854E9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977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63F6D8-0B1A-B7EE-6732-1BFFE1A8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B39D18-F244-5809-117C-417634F7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56" y="837969"/>
            <a:ext cx="9200839" cy="48340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99521B5-87F3-0A87-B177-6EFFD6C6DEB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914B3C-8E03-4B5C-8953-693635E6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5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B042DB-F208-1850-3A7A-D66D0060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56DEE-6006-3223-8D75-64696774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04" y="58570"/>
            <a:ext cx="9301448" cy="49417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0AF682-A529-CCE6-2C6D-550833E8D1A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62F331E-BAD9-D2DF-4DD7-5DD802AE7435}"/>
                  </a:ext>
                </a:extLst>
              </p14:cNvPr>
              <p14:cNvContentPartPr/>
              <p14:nvPr/>
            </p14:nvContentPartPr>
            <p14:xfrm>
              <a:off x="3315296" y="3814849"/>
              <a:ext cx="2101320" cy="1220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62F331E-BAD9-D2DF-4DD7-5DD802AE74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6656" y="3806209"/>
                <a:ext cx="21189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B983011-DAF9-AD07-A8DE-A12DC4F1DE51}"/>
                  </a:ext>
                </a:extLst>
              </p14:cNvPr>
              <p14:cNvContentPartPr/>
              <p14:nvPr/>
            </p14:nvContentPartPr>
            <p14:xfrm>
              <a:off x="1471016" y="3330649"/>
              <a:ext cx="118800" cy="4384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B983011-DAF9-AD07-A8DE-A12DC4F1DE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2376" y="3321649"/>
                <a:ext cx="136440" cy="4561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9783A3C-B0BA-1B72-63F4-93A2CB3F81E4}"/>
              </a:ext>
            </a:extLst>
          </p:cNvPr>
          <p:cNvSpPr txBox="1"/>
          <p:nvPr/>
        </p:nvSpPr>
        <p:spPr>
          <a:xfrm>
            <a:off x="433104" y="3944262"/>
            <a:ext cx="259200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假设</a:t>
            </a:r>
            <a:r>
              <a:rPr lang="en-US" altLang="zh-CN" dirty="0"/>
              <a:t>P</a:t>
            </a:r>
            <a:r>
              <a:rPr lang="zh-CN" altLang="en-US" dirty="0"/>
              <a:t>在世界坐标系，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经过旋转和平移得到</a:t>
            </a:r>
            <a:r>
              <a:rPr lang="en-US" altLang="zh-CN" dirty="0"/>
              <a:t>P</a:t>
            </a:r>
            <a:r>
              <a:rPr lang="zh-CN" altLang="en-US" dirty="0"/>
              <a:t>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19DBDA0-CD5E-0552-BDE2-0183090611C3}"/>
                  </a:ext>
                </a:extLst>
              </p14:cNvPr>
              <p14:cNvContentPartPr/>
              <p14:nvPr/>
            </p14:nvContentPartPr>
            <p14:xfrm>
              <a:off x="538256" y="3227689"/>
              <a:ext cx="49680" cy="5000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19DBDA0-CD5E-0552-BDE2-0183090611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9616" y="3218689"/>
                <a:ext cx="673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F25217D-E0FC-5357-7D38-0F02D387B21E}"/>
                  </a:ext>
                </a:extLst>
              </p14:cNvPr>
              <p14:cNvContentPartPr/>
              <p14:nvPr/>
            </p14:nvContentPartPr>
            <p14:xfrm>
              <a:off x="592976" y="3227689"/>
              <a:ext cx="130320" cy="2462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F25217D-E0FC-5357-7D38-0F02D387B2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36" y="3218689"/>
                <a:ext cx="1479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8ABDFD6-FDE9-8C33-706D-F692C8073905}"/>
                  </a:ext>
                </a:extLst>
              </p14:cNvPr>
              <p14:cNvContentPartPr/>
              <p14:nvPr/>
            </p14:nvContentPartPr>
            <p14:xfrm>
              <a:off x="790256" y="3312289"/>
              <a:ext cx="115200" cy="13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8ABDFD6-FDE9-8C33-706D-F692C80739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1256" y="3303649"/>
                <a:ext cx="132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C74D08-D8F1-E863-529A-71E8F746CA4A}"/>
                  </a:ext>
                </a:extLst>
              </p14:cNvPr>
              <p14:cNvContentPartPr/>
              <p14:nvPr/>
            </p14:nvContentPartPr>
            <p14:xfrm>
              <a:off x="796016" y="3439729"/>
              <a:ext cx="13320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C74D08-D8F1-E863-529A-71E8F746CA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376" y="3431089"/>
                <a:ext cx="150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6C7E53B-8698-884B-AFB5-33F329DBD9E8}"/>
                  </a:ext>
                </a:extLst>
              </p14:cNvPr>
              <p14:cNvContentPartPr/>
              <p14:nvPr/>
            </p14:nvContentPartPr>
            <p14:xfrm>
              <a:off x="1068536" y="3264049"/>
              <a:ext cx="91440" cy="3448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6C7E53B-8698-884B-AFB5-33F329DBD9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9896" y="3255049"/>
                <a:ext cx="1090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4E6B245-98BB-0A3F-E027-00D655560A6F}"/>
                  </a:ext>
                </a:extLst>
              </p14:cNvPr>
              <p14:cNvContentPartPr/>
              <p14:nvPr/>
            </p14:nvContentPartPr>
            <p14:xfrm>
              <a:off x="1131536" y="3252529"/>
              <a:ext cx="221400" cy="4269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4E6B245-98BB-0A3F-E027-00D655560A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2536" y="3243889"/>
                <a:ext cx="2390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74DBB82-A9C9-8058-C05F-B5A8742239CC}"/>
                  </a:ext>
                </a:extLst>
              </p14:cNvPr>
              <p14:cNvContentPartPr/>
              <p14:nvPr/>
            </p14:nvContentPartPr>
            <p14:xfrm>
              <a:off x="1575416" y="3317689"/>
              <a:ext cx="190800" cy="2412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74DBB82-A9C9-8058-C05F-B5A8742239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66776" y="3309049"/>
                <a:ext cx="2084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141BC9B-312B-9D63-C2B8-F0C2BC35189B}"/>
                  </a:ext>
                </a:extLst>
              </p14:cNvPr>
              <p14:cNvContentPartPr/>
              <p14:nvPr/>
            </p14:nvContentPartPr>
            <p14:xfrm>
              <a:off x="804296" y="2973529"/>
              <a:ext cx="46800" cy="2268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141BC9B-312B-9D63-C2B8-F0C2BC35189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296" y="2964889"/>
                <a:ext cx="64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1CA20D9F-DC1A-7D90-BB93-096C9459D570}"/>
                  </a:ext>
                </a:extLst>
              </p14:cNvPr>
              <p14:cNvContentPartPr/>
              <p14:nvPr/>
            </p14:nvContentPartPr>
            <p14:xfrm>
              <a:off x="758576" y="2985409"/>
              <a:ext cx="74520" cy="471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1CA20D9F-DC1A-7D90-BB93-096C9459D57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9576" y="2976769"/>
                <a:ext cx="921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9CFAE277-6FD2-ECF7-08E9-6AFE11F155B8}"/>
                  </a:ext>
                </a:extLst>
              </p14:cNvPr>
              <p14:cNvContentPartPr/>
              <p14:nvPr/>
            </p14:nvContentPartPr>
            <p14:xfrm>
              <a:off x="1910576" y="3500209"/>
              <a:ext cx="271080" cy="684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9CFAE277-6FD2-ECF7-08E9-6AFE11F155B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01576" y="3491209"/>
                <a:ext cx="288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8396F61-EEC8-A136-4ACD-600FE7916A67}"/>
                  </a:ext>
                </a:extLst>
              </p14:cNvPr>
              <p14:cNvContentPartPr/>
              <p14:nvPr/>
            </p14:nvContentPartPr>
            <p14:xfrm>
              <a:off x="2042696" y="3403369"/>
              <a:ext cx="43920" cy="18828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8396F61-EEC8-A136-4ACD-600FE7916A6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34056" y="3394729"/>
                <a:ext cx="615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318DF4C4-2D14-FDD0-466E-9877C8A9FEED}"/>
                  </a:ext>
                </a:extLst>
              </p14:cNvPr>
              <p14:cNvContentPartPr/>
              <p14:nvPr/>
            </p14:nvContentPartPr>
            <p14:xfrm>
              <a:off x="2322056" y="3264049"/>
              <a:ext cx="277920" cy="36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318DF4C4-2D14-FDD0-466E-9877C8A9FEE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13416" y="3255049"/>
                <a:ext cx="295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22E32786-7B5B-2153-EFAD-DD3A7CEF679E}"/>
                  </a:ext>
                </a:extLst>
              </p14:cNvPr>
              <p14:cNvContentPartPr/>
              <p14:nvPr/>
            </p14:nvContentPartPr>
            <p14:xfrm>
              <a:off x="2370656" y="3300409"/>
              <a:ext cx="84960" cy="4600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22E32786-7B5B-2153-EFAD-DD3A7CEF679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62016" y="3291409"/>
                <a:ext cx="10260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C3BCC84-B7AF-4194-8342-2E95E59218CA}"/>
                  </a:ext>
                </a:extLst>
              </p14:cNvPr>
              <p14:cNvContentPartPr/>
              <p14:nvPr/>
            </p14:nvContentPartPr>
            <p14:xfrm>
              <a:off x="7826816" y="3124729"/>
              <a:ext cx="739800" cy="49104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C3BCC84-B7AF-4194-8342-2E95E59218C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18176" y="3115729"/>
                <a:ext cx="75744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B4F095FF-EFC1-5B02-637D-D507BA36D87F}"/>
                  </a:ext>
                </a:extLst>
              </p14:cNvPr>
              <p14:cNvContentPartPr/>
              <p14:nvPr/>
            </p14:nvContentPartPr>
            <p14:xfrm>
              <a:off x="8505416" y="3039409"/>
              <a:ext cx="175680" cy="21852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B4F095FF-EFC1-5B02-637D-D507BA36D87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96416" y="3030409"/>
                <a:ext cx="1933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63CEE4D9-EFC9-FA87-1288-8C313DB0503B}"/>
                  </a:ext>
                </a:extLst>
              </p14:cNvPr>
              <p14:cNvContentPartPr/>
              <p14:nvPr/>
            </p14:nvContentPartPr>
            <p14:xfrm>
              <a:off x="9471296" y="2664649"/>
              <a:ext cx="99360" cy="11664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63CEE4D9-EFC9-FA87-1288-8C313DB050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62656" y="2655649"/>
                <a:ext cx="11700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A70BC0D2-8680-A313-E2DD-1773975DCC4A}"/>
              </a:ext>
            </a:extLst>
          </p:cNvPr>
          <p:cNvGrpSpPr/>
          <p:nvPr/>
        </p:nvGrpSpPr>
        <p:grpSpPr>
          <a:xfrm>
            <a:off x="7584896" y="3728809"/>
            <a:ext cx="1721520" cy="201600"/>
            <a:chOff x="7708814" y="4388479"/>
            <a:chExt cx="172152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56DE7BE-DF49-D94A-EE71-9A3AB578156F}"/>
                    </a:ext>
                  </a:extLst>
                </p14:cNvPr>
                <p14:cNvContentPartPr/>
                <p14:nvPr/>
              </p14:nvContentPartPr>
              <p14:xfrm>
                <a:off x="7708814" y="4388479"/>
                <a:ext cx="387360" cy="1594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56DE7BE-DF49-D94A-EE71-9A3AB57815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00174" y="4379479"/>
                  <a:ext cx="405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A1E69EE-ED4D-15F3-8D42-8C81DC1D9B38}"/>
                    </a:ext>
                  </a:extLst>
                </p14:cNvPr>
                <p14:cNvContentPartPr/>
                <p14:nvPr/>
              </p14:nvContentPartPr>
              <p14:xfrm>
                <a:off x="8544374" y="4450039"/>
                <a:ext cx="885960" cy="1400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A1E69EE-ED4D-15F3-8D42-8C81DC1D9B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35374" y="4441399"/>
                  <a:ext cx="9036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06637A4-1366-6F72-7D1A-41BE1B3A6964}"/>
              </a:ext>
            </a:extLst>
          </p:cNvPr>
          <p:cNvGrpSpPr/>
          <p:nvPr/>
        </p:nvGrpSpPr>
        <p:grpSpPr>
          <a:xfrm>
            <a:off x="8932736" y="2730889"/>
            <a:ext cx="2419920" cy="914760"/>
            <a:chOff x="9056654" y="3390559"/>
            <a:chExt cx="241992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B7B1683-6AAC-33D3-D569-F1FC6A9B8707}"/>
                    </a:ext>
                  </a:extLst>
                </p14:cNvPr>
                <p14:cNvContentPartPr/>
                <p14:nvPr/>
              </p14:nvContentPartPr>
              <p14:xfrm>
                <a:off x="9056654" y="3601519"/>
                <a:ext cx="228240" cy="198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B7B1683-6AAC-33D3-D569-F1FC6A9B87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48014" y="3592519"/>
                  <a:ext cx="245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13E35F7-8681-A262-2925-9AA4F53F1EF3}"/>
                    </a:ext>
                  </a:extLst>
                </p14:cNvPr>
                <p14:cNvContentPartPr/>
                <p14:nvPr/>
              </p14:nvContentPartPr>
              <p14:xfrm>
                <a:off x="9303974" y="3766399"/>
                <a:ext cx="39960" cy="82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13E35F7-8681-A262-2925-9AA4F53F1EF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94974" y="3757759"/>
                  <a:ext cx="57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3456474-B741-24E0-0065-EFEB497E7271}"/>
                    </a:ext>
                  </a:extLst>
                </p14:cNvPr>
                <p14:cNvContentPartPr/>
                <p14:nvPr/>
              </p14:nvContentPartPr>
              <p14:xfrm>
                <a:off x="9437534" y="3615199"/>
                <a:ext cx="64080" cy="2692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3456474-B741-24E0-0065-EFEB497E72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28894" y="3606199"/>
                  <a:ext cx="81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77327ED-0D33-3C5F-B42C-8ADBD5F2E76D}"/>
                    </a:ext>
                  </a:extLst>
                </p14:cNvPr>
                <p14:cNvContentPartPr/>
                <p14:nvPr/>
              </p14:nvContentPartPr>
              <p14:xfrm>
                <a:off x="9471014" y="3582439"/>
                <a:ext cx="164880" cy="200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77327ED-0D33-3C5F-B42C-8ADBD5F2E7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62014" y="3573439"/>
                  <a:ext cx="182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3910CD3-333E-ADBF-4B98-81706E8BE6FB}"/>
                    </a:ext>
                  </a:extLst>
                </p14:cNvPr>
                <p14:cNvContentPartPr/>
                <p14:nvPr/>
              </p14:nvContentPartPr>
              <p14:xfrm>
                <a:off x="9693494" y="3554359"/>
                <a:ext cx="44280" cy="28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3910CD3-333E-ADBF-4B98-81706E8BE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84854" y="3545359"/>
                  <a:ext cx="61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067DB48-C01B-E194-721E-C1EB7A0A97FC}"/>
                    </a:ext>
                  </a:extLst>
                </p14:cNvPr>
                <p14:cNvContentPartPr/>
                <p14:nvPr/>
              </p14:nvContentPartPr>
              <p14:xfrm>
                <a:off x="9077174" y="3390559"/>
                <a:ext cx="554760" cy="194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067DB48-C01B-E194-721E-C1EB7A0A97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68534" y="3381559"/>
                  <a:ext cx="572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BF3D28E-8153-E530-BEC1-A5E85481D517}"/>
                    </a:ext>
                  </a:extLst>
                </p14:cNvPr>
                <p14:cNvContentPartPr/>
                <p14:nvPr/>
              </p14:nvContentPartPr>
              <p14:xfrm>
                <a:off x="9392174" y="4019479"/>
                <a:ext cx="1318320" cy="2858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BF3D28E-8153-E530-BEC1-A5E85481D51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83174" y="4010839"/>
                  <a:ext cx="1335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F6011FC-4E44-77F7-0DC6-7BC6A2409C73}"/>
                    </a:ext>
                  </a:extLst>
                </p14:cNvPr>
                <p14:cNvContentPartPr/>
                <p14:nvPr/>
              </p14:nvContentPartPr>
              <p14:xfrm>
                <a:off x="10593854" y="3966199"/>
                <a:ext cx="163080" cy="1677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F6011FC-4E44-77F7-0DC6-7BC6A2409C7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84854" y="3957559"/>
                  <a:ext cx="180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8997936-714B-A845-A36F-895148BECA33}"/>
                    </a:ext>
                  </a:extLst>
                </p14:cNvPr>
                <p14:cNvContentPartPr/>
                <p14:nvPr/>
              </p14:nvContentPartPr>
              <p14:xfrm>
                <a:off x="10742534" y="3578479"/>
                <a:ext cx="612000" cy="561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8997936-714B-A845-A36F-895148BECA3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733894" y="3569839"/>
                  <a:ext cx="629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BEC9496-D34B-C605-AB09-B0F19EA64771}"/>
                    </a:ext>
                  </a:extLst>
                </p14:cNvPr>
                <p14:cNvContentPartPr/>
                <p14:nvPr/>
              </p14:nvContentPartPr>
              <p14:xfrm>
                <a:off x="11272454" y="3530239"/>
                <a:ext cx="204120" cy="2102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BEC9496-D34B-C605-AB09-B0F19EA6477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63454" y="3521239"/>
                  <a:ext cx="221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E430396-2A28-742B-CF76-425C536386E9}"/>
                    </a:ext>
                  </a:extLst>
                </p14:cNvPr>
                <p14:cNvContentPartPr/>
                <p14:nvPr/>
              </p14:nvContentPartPr>
              <p14:xfrm>
                <a:off x="10735334" y="3825799"/>
                <a:ext cx="189360" cy="2336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E430396-2A28-742B-CF76-425C536386E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726694" y="3816799"/>
                  <a:ext cx="207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4E8BF2B-33BC-3EB3-C536-BC4843737131}"/>
                    </a:ext>
                  </a:extLst>
                </p14:cNvPr>
                <p14:cNvContentPartPr/>
                <p14:nvPr/>
              </p14:nvContentPartPr>
              <p14:xfrm>
                <a:off x="10968614" y="3996439"/>
                <a:ext cx="46440" cy="1645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4E8BF2B-33BC-3EB3-C536-BC48437371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59974" y="3987799"/>
                  <a:ext cx="64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C3644E7-BCDB-2D4C-BAB5-60CB724CBCB9}"/>
                    </a:ext>
                  </a:extLst>
                </p14:cNvPr>
                <p14:cNvContentPartPr/>
                <p14:nvPr/>
              </p14:nvContentPartPr>
              <p14:xfrm>
                <a:off x="11152574" y="3825799"/>
                <a:ext cx="209520" cy="252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C3644E7-BCDB-2D4C-BAB5-60CB724CBC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43934" y="3816799"/>
                  <a:ext cx="227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27E6D90-220B-1DE8-6E33-BFFEFF76A356}"/>
                    </a:ext>
                  </a:extLst>
                </p14:cNvPr>
                <p14:cNvContentPartPr/>
                <p14:nvPr/>
              </p14:nvContentPartPr>
              <p14:xfrm>
                <a:off x="11357774" y="4002559"/>
                <a:ext cx="70200" cy="1335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27E6D90-220B-1DE8-6E33-BFFEFF76A35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49134" y="3993919"/>
                  <a:ext cx="878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FFDCC36D-662A-3548-4D2C-AC8E105C9444}"/>
                  </a:ext>
                </a:extLst>
              </p14:cNvPr>
              <p14:cNvContentPartPr/>
              <p14:nvPr/>
            </p14:nvContentPartPr>
            <p14:xfrm>
              <a:off x="3363896" y="4178449"/>
              <a:ext cx="25200" cy="18216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FFDCC36D-662A-3548-4D2C-AC8E105C944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354896" y="4169809"/>
                <a:ext cx="428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8AC74E09-90A1-1655-F702-19DBE4A3093D}"/>
                  </a:ext>
                </a:extLst>
              </p14:cNvPr>
              <p14:cNvContentPartPr/>
              <p14:nvPr/>
            </p14:nvContentPartPr>
            <p14:xfrm>
              <a:off x="3357776" y="4306249"/>
              <a:ext cx="60480" cy="11376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8AC74E09-90A1-1655-F702-19DBE4A3093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49136" y="4297609"/>
                <a:ext cx="7812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A9D768CE-5570-72C3-FD0D-560975DE191E}"/>
              </a:ext>
            </a:extLst>
          </p:cNvPr>
          <p:cNvGrpSpPr/>
          <p:nvPr/>
        </p:nvGrpSpPr>
        <p:grpSpPr>
          <a:xfrm>
            <a:off x="3315296" y="4488409"/>
            <a:ext cx="333000" cy="828720"/>
            <a:chOff x="3433454" y="5231599"/>
            <a:chExt cx="333000" cy="82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7E1164D-387B-390F-9AAA-9120E73321FB}"/>
                    </a:ext>
                  </a:extLst>
                </p14:cNvPr>
                <p14:cNvContentPartPr/>
                <p14:nvPr/>
              </p14:nvContentPartPr>
              <p14:xfrm>
                <a:off x="3433454" y="5286319"/>
                <a:ext cx="42480" cy="7506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7E1164D-387B-390F-9AAA-9120E73321F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24454" y="5277319"/>
                  <a:ext cx="6012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40CA770-A502-A56B-14CC-1225E46E2506}"/>
                    </a:ext>
                  </a:extLst>
                </p14:cNvPr>
                <p14:cNvContentPartPr/>
                <p14:nvPr/>
              </p14:nvContentPartPr>
              <p14:xfrm>
                <a:off x="3451094" y="5267959"/>
                <a:ext cx="46440" cy="3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40CA770-A502-A56B-14CC-1225E46E250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42454" y="5259319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D3990D7-CBA0-A924-6005-F9230D062FF5}"/>
                    </a:ext>
                  </a:extLst>
                </p14:cNvPr>
                <p14:cNvContentPartPr/>
                <p14:nvPr/>
              </p14:nvContentPartPr>
              <p14:xfrm>
                <a:off x="3469454" y="6011719"/>
                <a:ext cx="57960" cy="136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D3990D7-CBA0-A924-6005-F9230D062FF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60814" y="6002719"/>
                  <a:ext cx="75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8FA0D28-C648-45E3-E689-F249A5D36E0E}"/>
                    </a:ext>
                  </a:extLst>
                </p14:cNvPr>
                <p14:cNvContentPartPr/>
                <p14:nvPr/>
              </p14:nvContentPartPr>
              <p14:xfrm>
                <a:off x="3651254" y="5231599"/>
                <a:ext cx="115200" cy="82872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8FA0D28-C648-45E3-E689-F249A5D36E0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42614" y="5222959"/>
                  <a:ext cx="13284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2891BB8-6E74-F36E-7ADF-711CC12EDF78}"/>
                    </a:ext>
                  </a:extLst>
                </p14:cNvPr>
                <p14:cNvContentPartPr/>
                <p14:nvPr/>
              </p14:nvContentPartPr>
              <p14:xfrm>
                <a:off x="3533174" y="5326999"/>
                <a:ext cx="76680" cy="756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2891BB8-6E74-F36E-7ADF-711CC12EDF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24534" y="5318359"/>
                  <a:ext cx="94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5182A53-B056-F4DC-C583-335BEA829F77}"/>
                    </a:ext>
                  </a:extLst>
                </p14:cNvPr>
                <p14:cNvContentPartPr/>
                <p14:nvPr/>
              </p14:nvContentPartPr>
              <p14:xfrm>
                <a:off x="3566654" y="5540839"/>
                <a:ext cx="79920" cy="748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5182A53-B056-F4DC-C583-335BEA829F7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57654" y="5531839"/>
                  <a:ext cx="97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C188B12-11BF-BF38-EB9C-6AB624BF445E}"/>
                    </a:ext>
                  </a:extLst>
                </p14:cNvPr>
                <p14:cNvContentPartPr/>
                <p14:nvPr/>
              </p14:nvContentPartPr>
              <p14:xfrm>
                <a:off x="3608054" y="5800039"/>
                <a:ext cx="81000" cy="11988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C188B12-11BF-BF38-EB9C-6AB624BF445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99414" y="5791399"/>
                  <a:ext cx="986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49DD8E64-9F2B-4C09-A229-0248C4BFAD24}"/>
                  </a:ext>
                </a:extLst>
              </p14:cNvPr>
              <p14:cNvContentPartPr/>
              <p14:nvPr/>
            </p14:nvContentPartPr>
            <p14:xfrm>
              <a:off x="7273136" y="2219689"/>
              <a:ext cx="469440" cy="37908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49DD8E64-9F2B-4C09-A229-0248C4BFAD2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64496" y="2210689"/>
                <a:ext cx="4870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D85F2B54-50C3-5CE7-29BC-4446A308E530}"/>
                  </a:ext>
                </a:extLst>
              </p14:cNvPr>
              <p14:cNvContentPartPr/>
              <p14:nvPr/>
            </p14:nvContentPartPr>
            <p14:xfrm>
              <a:off x="5716856" y="2011969"/>
              <a:ext cx="1680480" cy="22896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D85F2B54-50C3-5CE7-29BC-4446A308E53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707856" y="2002969"/>
                <a:ext cx="16981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6087B794-E2A1-6542-6E1A-4C4812AACDC3}"/>
                  </a:ext>
                </a:extLst>
              </p14:cNvPr>
              <p14:cNvContentPartPr/>
              <p14:nvPr/>
            </p14:nvContentPartPr>
            <p14:xfrm>
              <a:off x="5701376" y="2071009"/>
              <a:ext cx="90720" cy="14832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6087B794-E2A1-6542-6E1A-4C4812AACDC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692376" y="2062009"/>
                <a:ext cx="10836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EBDD3756-8C95-35CC-72E5-F41575394AA9}"/>
              </a:ext>
            </a:extLst>
          </p:cNvPr>
          <p:cNvGrpSpPr/>
          <p:nvPr/>
        </p:nvGrpSpPr>
        <p:grpSpPr>
          <a:xfrm>
            <a:off x="3913256" y="2482489"/>
            <a:ext cx="4397040" cy="1722960"/>
            <a:chOff x="4037174" y="3142159"/>
            <a:chExt cx="4397040" cy="17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0EE0018-C4EB-0E22-A8D8-34CF2483A25B}"/>
                    </a:ext>
                  </a:extLst>
                </p14:cNvPr>
                <p14:cNvContentPartPr/>
                <p14:nvPr/>
              </p14:nvContentPartPr>
              <p14:xfrm>
                <a:off x="4037174" y="3142159"/>
                <a:ext cx="1129320" cy="8704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0EE0018-C4EB-0E22-A8D8-34CF2483A25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28174" y="3133519"/>
                  <a:ext cx="114696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6275FDA-7501-0C7E-2775-F534AC2D02CD}"/>
                    </a:ext>
                  </a:extLst>
                </p14:cNvPr>
                <p14:cNvContentPartPr/>
                <p14:nvPr/>
              </p14:nvContentPartPr>
              <p14:xfrm>
                <a:off x="5237774" y="3778279"/>
                <a:ext cx="2924280" cy="895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6275FDA-7501-0C7E-2775-F534AC2D02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29134" y="3769639"/>
                  <a:ext cx="294192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3FC81A6-48D1-BCD5-F897-7033668ED97A}"/>
                    </a:ext>
                  </a:extLst>
                </p14:cNvPr>
                <p14:cNvContentPartPr/>
                <p14:nvPr/>
              </p14:nvContentPartPr>
              <p14:xfrm>
                <a:off x="7839134" y="4559479"/>
                <a:ext cx="595080" cy="3056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3FC81A6-48D1-BCD5-F897-7033668ED9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30134" y="4550839"/>
                  <a:ext cx="612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C73667F-D157-44BF-4B16-47E7E423F2FA}"/>
                    </a:ext>
                  </a:extLst>
                </p14:cNvPr>
                <p14:cNvContentPartPr/>
                <p14:nvPr/>
              </p14:nvContentPartPr>
              <p14:xfrm>
                <a:off x="4801814" y="3595759"/>
                <a:ext cx="177120" cy="680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C73667F-D157-44BF-4B16-47E7E423F2F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93174" y="3587119"/>
                  <a:ext cx="194760" cy="85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4" name="图片 93">
            <a:extLst>
              <a:ext uri="{FF2B5EF4-FFF2-40B4-BE49-F238E27FC236}">
                <a16:creationId xmlns:a16="http://schemas.microsoft.com/office/drawing/2014/main" id="{D2FDA53F-A8AE-607A-2BB6-16953E7EAD07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B0F47FD-15A0-D6E4-07D9-B0BE35D3BE3C}"/>
              </a:ext>
            </a:extLst>
          </p:cNvPr>
          <p:cNvGrpSpPr/>
          <p:nvPr/>
        </p:nvGrpSpPr>
        <p:grpSpPr>
          <a:xfrm>
            <a:off x="4764729" y="4944199"/>
            <a:ext cx="2036884" cy="625880"/>
            <a:chOff x="4316336" y="5717502"/>
            <a:chExt cx="3057137" cy="9393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724AB60-590F-1D66-0328-9DF9AAF9D0B1}"/>
                    </a:ext>
                  </a:extLst>
                </p14:cNvPr>
                <p14:cNvContentPartPr/>
                <p14:nvPr/>
              </p14:nvContentPartPr>
              <p14:xfrm>
                <a:off x="4529280" y="6077886"/>
                <a:ext cx="12525" cy="291324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724AB60-590F-1D66-0328-9DF9AAF9D0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16233" y="6064914"/>
                  <a:ext cx="38097" cy="317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87DBD10-2A3C-6E69-EF1F-3A6483AA2033}"/>
                    </a:ext>
                  </a:extLst>
                </p14:cNvPr>
                <p14:cNvContentPartPr/>
                <p14:nvPr/>
              </p14:nvContentPartPr>
              <p14:xfrm>
                <a:off x="4514404" y="6046788"/>
                <a:ext cx="150311" cy="303675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87DBD10-2A3C-6E69-EF1F-3A6483AA20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0887" y="6033279"/>
                  <a:ext cx="176805" cy="330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7EF128D-D82F-FA65-6851-50CE4A7E1182}"/>
                    </a:ext>
                  </a:extLst>
                </p14:cNvPr>
                <p14:cNvContentPartPr/>
                <p14:nvPr/>
              </p14:nvContentPartPr>
              <p14:xfrm>
                <a:off x="4639274" y="5915987"/>
                <a:ext cx="133090" cy="119823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7EF128D-D82F-FA65-6851-50CE4A7E11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26342" y="5902493"/>
                  <a:ext cx="159492" cy="14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12F0038-E463-D926-C918-25947EB7A013}"/>
                    </a:ext>
                  </a:extLst>
                </p14:cNvPr>
                <p14:cNvContentPartPr/>
                <p14:nvPr/>
              </p14:nvContentPartPr>
              <p14:xfrm>
                <a:off x="4940681" y="5947084"/>
                <a:ext cx="87290" cy="477919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12F0038-E463-D926-C918-25947EB7A0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27210" y="5934109"/>
                  <a:ext cx="113693" cy="504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457CA59-BF22-DB5E-600C-09AE5E317EEA}"/>
                    </a:ext>
                  </a:extLst>
                </p14:cNvPr>
                <p14:cNvContentPartPr/>
                <p14:nvPr/>
              </p14:nvContentPartPr>
              <p14:xfrm>
                <a:off x="5127006" y="6039467"/>
                <a:ext cx="108819" cy="11432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457CA59-BF22-DB5E-600C-09AE5E317E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13538" y="6026476"/>
                  <a:ext cx="135216" cy="36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EC031F6-2A39-C5A1-8338-F50CEDF8D878}"/>
                    </a:ext>
                  </a:extLst>
                </p14:cNvPr>
                <p14:cNvContentPartPr/>
                <p14:nvPr/>
              </p14:nvContentPartPr>
              <p14:xfrm>
                <a:off x="5199422" y="6077883"/>
                <a:ext cx="18788" cy="333858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EC031F6-2A39-C5A1-8338-F50CEDF8D8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6002" y="6064918"/>
                  <a:ext cx="45091" cy="360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839260F-2C7D-3732-4409-0A243F30C65D}"/>
                    </a:ext>
                  </a:extLst>
                </p14:cNvPr>
                <p14:cNvContentPartPr/>
                <p14:nvPr/>
              </p14:nvContentPartPr>
              <p14:xfrm>
                <a:off x="5205685" y="6018885"/>
                <a:ext cx="68110" cy="28813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839260F-2C7D-3732-4409-0A243F30C6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92171" y="6005294"/>
                  <a:ext cx="94597" cy="55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E23767E-DC5A-4569-11D3-638047540D54}"/>
                    </a:ext>
                  </a:extLst>
                </p14:cNvPr>
                <p14:cNvContentPartPr/>
                <p14:nvPr/>
              </p14:nvContentPartPr>
              <p14:xfrm>
                <a:off x="5416670" y="6077883"/>
                <a:ext cx="145223" cy="133999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E23767E-DC5A-4569-11D3-638047540D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03173" y="6064915"/>
                  <a:ext cx="171676" cy="16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AF59B79-CEC5-EDCA-E1FE-43EFB4E6EF4A}"/>
                    </a:ext>
                  </a:extLst>
                </p14:cNvPr>
                <p14:cNvContentPartPr/>
                <p14:nvPr/>
              </p14:nvContentPartPr>
              <p14:xfrm>
                <a:off x="5416670" y="6037181"/>
                <a:ext cx="135830" cy="181565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AF59B79-CEC5-EDCA-E1FE-43EFB4E6EF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03195" y="6023672"/>
                  <a:ext cx="162241" cy="208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1443F48-0908-3E9C-09D1-69526CF0EE1B}"/>
                    </a:ext>
                  </a:extLst>
                </p14:cNvPr>
                <p14:cNvContentPartPr/>
                <p14:nvPr/>
              </p14:nvContentPartPr>
              <p14:xfrm>
                <a:off x="5660145" y="6039467"/>
                <a:ext cx="17616" cy="368615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1443F48-0908-3E9C-09D1-69526CF0EE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46800" y="6026514"/>
                  <a:ext cx="43773" cy="395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EFE6802-1128-4959-CFFA-61938ABD8BB8}"/>
                    </a:ext>
                  </a:extLst>
                </p14:cNvPr>
                <p14:cNvContentPartPr/>
                <p14:nvPr/>
              </p14:nvContentPartPr>
              <p14:xfrm>
                <a:off x="5660145" y="5960804"/>
                <a:ext cx="159315" cy="259769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EFE6802-1128-4959-CFFA-61938ABD8B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46644" y="5947302"/>
                  <a:ext cx="185777" cy="286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0ACE097-5872-A9B6-2E28-5C9B1BDF5F3E}"/>
                    </a:ext>
                  </a:extLst>
                </p14:cNvPr>
                <p14:cNvContentPartPr/>
                <p14:nvPr/>
              </p14:nvContentPartPr>
              <p14:xfrm>
                <a:off x="5879742" y="5847384"/>
                <a:ext cx="116649" cy="133087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0ACE097-5872-A9B6-2E28-5C9B1BDF5F3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6241" y="5833859"/>
                  <a:ext cx="143111" cy="159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9A1289E-C29B-8DFD-9329-A9EAE55A2ED8}"/>
                    </a:ext>
                  </a:extLst>
                </p14:cNvPr>
                <p14:cNvContentPartPr/>
                <p14:nvPr/>
              </p14:nvContentPartPr>
              <p14:xfrm>
                <a:off x="6028879" y="6023920"/>
                <a:ext cx="66937" cy="463285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9A1289E-C29B-8DFD-9329-A9EAE55A2E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15384" y="6010421"/>
                  <a:ext cx="93388" cy="489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FDCB8D4-1699-78E1-4B5E-7BA147015271}"/>
                    </a:ext>
                  </a:extLst>
                </p14:cNvPr>
                <p14:cNvContentPartPr/>
                <p14:nvPr/>
              </p14:nvContentPartPr>
              <p14:xfrm>
                <a:off x="4316336" y="5893119"/>
                <a:ext cx="27400" cy="663144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FDCB8D4-1699-78E1-4B5E-7BA1470152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3442" y="5879608"/>
                  <a:ext cx="53725" cy="689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8296499-F41F-B480-3A9B-E6EC36561995}"/>
                    </a:ext>
                  </a:extLst>
                </p14:cNvPr>
                <p14:cNvContentPartPr/>
                <p14:nvPr/>
              </p14:nvContentPartPr>
              <p14:xfrm>
                <a:off x="4349609" y="5894492"/>
                <a:ext cx="60673" cy="21952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8296499-F41F-B480-3A9B-E6EC3656199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6608" y="5881642"/>
                  <a:ext cx="87217" cy="48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1EDB93C-EA70-EC20-838C-4B1E1DE25B73}"/>
                    </a:ext>
                  </a:extLst>
                </p14:cNvPr>
                <p14:cNvContentPartPr/>
                <p14:nvPr/>
              </p14:nvContentPartPr>
              <p14:xfrm>
                <a:off x="4341178" y="6618718"/>
                <a:ext cx="60120" cy="64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1EDB93C-EA70-EC20-838C-4B1E1DE25B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27758" y="6605758"/>
                  <a:ext cx="86423" cy="32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810DE6C-FB74-2FC6-32F2-6CA780F59975}"/>
                    </a:ext>
                  </a:extLst>
                </p14:cNvPr>
                <p14:cNvContentPartPr/>
                <p14:nvPr/>
              </p14:nvContentPartPr>
              <p14:xfrm>
                <a:off x="5985431" y="5877112"/>
                <a:ext cx="281445" cy="779766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810DE6C-FB74-2FC6-32F2-6CA780F5997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71926" y="5864143"/>
                  <a:ext cx="307915" cy="806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BF24CF6-7708-739E-54E8-D5D1FE18289E}"/>
                    </a:ext>
                  </a:extLst>
                </p14:cNvPr>
                <p14:cNvContentPartPr/>
                <p14:nvPr/>
              </p14:nvContentPartPr>
              <p14:xfrm>
                <a:off x="6318546" y="5717502"/>
                <a:ext cx="131523" cy="45735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BF24CF6-7708-739E-54E8-D5D1FE1828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05070" y="5704435"/>
                  <a:ext cx="157935" cy="72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FC20E87-D161-EF70-AB17-EBC89462CC95}"/>
                    </a:ext>
                  </a:extLst>
                </p14:cNvPr>
                <p14:cNvContentPartPr/>
                <p14:nvPr/>
              </p14:nvContentPartPr>
              <p14:xfrm>
                <a:off x="6384307" y="5762776"/>
                <a:ext cx="7437" cy="1687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FC20E87-D161-EF70-AB17-EBC89462CC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71027" y="5749254"/>
                  <a:ext cx="33467" cy="195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C65D610-0AFE-B0E6-0F77-6531A9AD2BA9}"/>
                    </a:ext>
                  </a:extLst>
                </p14:cNvPr>
                <p14:cNvContentPartPr/>
                <p14:nvPr/>
              </p14:nvContentPartPr>
              <p14:xfrm>
                <a:off x="6370999" y="6277740"/>
                <a:ext cx="392" cy="458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C65D610-0AFE-B0E6-0F77-6531A9AD2B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61591" y="6266290"/>
                  <a:ext cx="19600" cy="2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876DBFE-DB27-3377-E3C6-BD42A6CEAFBC}"/>
                    </a:ext>
                  </a:extLst>
                </p14:cNvPr>
                <p14:cNvContentPartPr/>
                <p14:nvPr/>
              </p14:nvContentPartPr>
              <p14:xfrm>
                <a:off x="6581984" y="6085200"/>
                <a:ext cx="13700" cy="363128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876DBFE-DB27-3377-E3C6-BD42A6CEAF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69338" y="6072231"/>
                  <a:ext cx="39519" cy="389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A4ECFFF-0B10-58C8-76A4-1E063A2F961C}"/>
                    </a:ext>
                  </a:extLst>
                </p14:cNvPr>
                <p14:cNvContentPartPr/>
                <p14:nvPr/>
              </p14:nvContentPartPr>
              <p14:xfrm>
                <a:off x="6614864" y="6053644"/>
                <a:ext cx="74765" cy="206717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A4ECFFF-0B10-58C8-76A4-1E063A2F96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01320" y="6040690"/>
                  <a:ext cx="101312" cy="233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949580B-4C6F-358A-0F42-0B84A9604226}"/>
                    </a:ext>
                  </a:extLst>
                </p14:cNvPr>
                <p14:cNvContentPartPr/>
                <p14:nvPr/>
              </p14:nvContentPartPr>
              <p14:xfrm>
                <a:off x="6931147" y="6206395"/>
                <a:ext cx="90423" cy="105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949580B-4C6F-358A-0F42-0B84A96042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17691" y="6192553"/>
                  <a:ext cx="116796" cy="37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D3E2101-5857-A089-F9A6-3DEDB83C2852}"/>
                    </a:ext>
                  </a:extLst>
                </p14:cNvPr>
                <p14:cNvContentPartPr/>
                <p14:nvPr/>
              </p14:nvContentPartPr>
              <p14:xfrm>
                <a:off x="6944066" y="6301065"/>
                <a:ext cx="38361" cy="458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D3E2101-5857-A089-F9A6-3DEDB83C285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31099" y="6289615"/>
                  <a:ext cx="64835" cy="2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9FDB10F-A5B0-39CD-7D99-8292C7E0302D}"/>
                    </a:ext>
                  </a:extLst>
                </p14:cNvPr>
                <p14:cNvContentPartPr/>
                <p14:nvPr/>
              </p14:nvContentPartPr>
              <p14:xfrm>
                <a:off x="7134697" y="6092975"/>
                <a:ext cx="238776" cy="320136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9FDB10F-A5B0-39CD-7D99-8292C7E030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21732" y="6079479"/>
                  <a:ext cx="265247" cy="3465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01727D3-8812-86E2-8D3E-7CF5B5331A20}"/>
                    </a:ext>
                  </a:extLst>
                </p14:cNvPr>
                <p14:cNvContentPartPr/>
                <p14:nvPr/>
              </p14:nvContentPartPr>
              <p14:xfrm>
                <a:off x="6359469" y="6232873"/>
                <a:ext cx="25836" cy="4299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01727D3-8812-86E2-8D3E-7CF5B5331A2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46551" y="6219439"/>
                  <a:ext cx="52210" cy="693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60C08E1-EAFB-37F0-AB66-F6AA33286EBD}"/>
              </a:ext>
            </a:extLst>
          </p:cNvPr>
          <p:cNvGrpSpPr/>
          <p:nvPr/>
        </p:nvGrpSpPr>
        <p:grpSpPr>
          <a:xfrm>
            <a:off x="4626334" y="5770730"/>
            <a:ext cx="2150084" cy="376730"/>
            <a:chOff x="7744814" y="6021439"/>
            <a:chExt cx="261756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17E6BCD-01AC-E560-47F6-541BB8365E7B}"/>
                    </a:ext>
                  </a:extLst>
                </p14:cNvPr>
                <p14:cNvContentPartPr/>
                <p14:nvPr/>
              </p14:nvContentPartPr>
              <p14:xfrm>
                <a:off x="7744814" y="6146359"/>
                <a:ext cx="111240" cy="3070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17E6BCD-01AC-E560-47F6-541BB8365E7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33865" y="6135392"/>
                  <a:ext cx="132700" cy="328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C9CC2D8-8A88-5FEC-0DE6-814F9C0482D9}"/>
                    </a:ext>
                  </a:extLst>
                </p14:cNvPr>
                <p14:cNvContentPartPr/>
                <p14:nvPr/>
              </p14:nvContentPartPr>
              <p14:xfrm>
                <a:off x="7944974" y="6133759"/>
                <a:ext cx="237240" cy="684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C9CC2D8-8A88-5FEC-0DE6-814F9C0482D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34031" y="6123071"/>
                  <a:ext cx="258688" cy="27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7F1891B-20C4-A22A-3B8F-A1E652B830FA}"/>
                    </a:ext>
                  </a:extLst>
                </p14:cNvPr>
                <p14:cNvContentPartPr/>
                <p14:nvPr/>
              </p14:nvContentPartPr>
              <p14:xfrm>
                <a:off x="8119934" y="6146359"/>
                <a:ext cx="7560" cy="27828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7F1891B-20C4-A22A-3B8F-A1E652B830F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08816" y="6135403"/>
                  <a:ext cx="29351" cy="299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D44F162-4162-85F3-E663-D30CE02D883D}"/>
                    </a:ext>
                  </a:extLst>
                </p14:cNvPr>
                <p14:cNvContentPartPr/>
                <p14:nvPr/>
              </p14:nvContentPartPr>
              <p14:xfrm>
                <a:off x="8299574" y="6188479"/>
                <a:ext cx="208800" cy="10836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D44F162-4162-85F3-E663-D30CE02D88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88608" y="6177511"/>
                  <a:ext cx="230294" cy="129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A32E7CD-0AE7-C053-C45F-00564FE74D46}"/>
                    </a:ext>
                  </a:extLst>
                </p14:cNvPr>
                <p14:cNvContentPartPr/>
                <p14:nvPr/>
              </p14:nvContentPartPr>
              <p14:xfrm>
                <a:off x="8289854" y="6182719"/>
                <a:ext cx="166320" cy="1155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A32E7CD-0AE7-C053-C45F-00564FE74D4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79350" y="6171776"/>
                  <a:ext cx="187767" cy="137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AA0CC586-98C6-C93D-0EDC-1681AD821BAE}"/>
                    </a:ext>
                  </a:extLst>
                </p14:cNvPr>
                <p14:cNvContentPartPr/>
                <p14:nvPr/>
              </p14:nvContentPartPr>
              <p14:xfrm>
                <a:off x="8580734" y="6127999"/>
                <a:ext cx="6840" cy="32904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AA0CC586-98C6-C93D-0EDC-1681AD821B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69334" y="6117484"/>
                  <a:ext cx="29184" cy="350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DD5B181-F6E8-69D7-4866-1121E877A487}"/>
                    </a:ext>
                  </a:extLst>
                </p14:cNvPr>
                <p14:cNvContentPartPr/>
                <p14:nvPr/>
              </p14:nvContentPartPr>
              <p14:xfrm>
                <a:off x="8592614" y="6127639"/>
                <a:ext cx="116640" cy="16308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DD5B181-F6E8-69D7-4866-1121E877A4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82090" y="6117146"/>
                  <a:ext cx="138126" cy="184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BD513CC-9167-32C0-1BAC-89BEDAA0F212}"/>
                    </a:ext>
                  </a:extLst>
                </p14:cNvPr>
                <p14:cNvContentPartPr/>
                <p14:nvPr/>
              </p14:nvContentPartPr>
              <p14:xfrm>
                <a:off x="8694134" y="6061399"/>
                <a:ext cx="123120" cy="651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BD513CC-9167-32C0-1BAC-89BEDAA0F21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83618" y="6050903"/>
                  <a:ext cx="144589" cy="86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AB935B8-B193-1363-A41F-367BC4B83B5C}"/>
                    </a:ext>
                  </a:extLst>
                </p14:cNvPr>
                <p14:cNvContentPartPr/>
                <p14:nvPr/>
              </p14:nvContentPartPr>
              <p14:xfrm>
                <a:off x="8773694" y="6174079"/>
                <a:ext cx="141120" cy="2916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AB935B8-B193-1363-A41F-367BC4B83B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62737" y="6163117"/>
                  <a:ext cx="162595" cy="313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7A3AE61-54B6-C2C4-8ED8-B0B2CC817853}"/>
                    </a:ext>
                  </a:extLst>
                </p14:cNvPr>
                <p14:cNvContentPartPr/>
                <p14:nvPr/>
              </p14:nvContentPartPr>
              <p14:xfrm>
                <a:off x="8980334" y="6021439"/>
                <a:ext cx="90720" cy="43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7A3AE61-54B6-C2C4-8ED8-B0B2CC8178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69377" y="6010639"/>
                  <a:ext cx="112195" cy="25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279ACFD-2496-3DDF-15A7-363C99042CBB}"/>
                    </a:ext>
                  </a:extLst>
                </p14:cNvPr>
                <p14:cNvContentPartPr/>
                <p14:nvPr/>
              </p14:nvContentPartPr>
              <p14:xfrm>
                <a:off x="9022454" y="6031159"/>
                <a:ext cx="6840" cy="1260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279ACFD-2496-3DDF-15A7-363C99042C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11766" y="6020659"/>
                  <a:ext cx="27788" cy="147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F0BBE388-9C08-4412-BB92-65F55148996B}"/>
                    </a:ext>
                  </a:extLst>
                </p14:cNvPr>
                <p14:cNvContentPartPr/>
                <p14:nvPr/>
              </p14:nvContentPartPr>
              <p14:xfrm>
                <a:off x="9095534" y="6164359"/>
                <a:ext cx="78840" cy="26676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F0BBE388-9C08-4412-BB92-65F5514899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4584" y="6153846"/>
                  <a:ext cx="100302" cy="288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FF9F8AB3-B4C2-8CA5-698C-BB98C5634782}"/>
                    </a:ext>
                  </a:extLst>
                </p14:cNvPr>
                <p14:cNvContentPartPr/>
                <p14:nvPr/>
              </p14:nvContentPartPr>
              <p14:xfrm>
                <a:off x="9139454" y="6151759"/>
                <a:ext cx="102600" cy="26532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FF9F8AB3-B4C2-8CA5-698C-BB98C563478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28492" y="6140795"/>
                  <a:ext cx="124085" cy="286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444A708-54CC-4476-97F3-F06071AE3E14}"/>
                    </a:ext>
                  </a:extLst>
                </p14:cNvPr>
                <p14:cNvContentPartPr/>
                <p14:nvPr/>
              </p14:nvContentPartPr>
              <p14:xfrm>
                <a:off x="9361934" y="6309799"/>
                <a:ext cx="360" cy="3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444A708-54CC-4476-97F3-F06071AE3E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52934" y="63007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A099026-8241-51A9-F21D-C937592DC21F}"/>
                    </a:ext>
                  </a:extLst>
                </p14:cNvPr>
                <p14:cNvContentPartPr/>
                <p14:nvPr/>
              </p14:nvContentPartPr>
              <p14:xfrm>
                <a:off x="9549854" y="6200359"/>
                <a:ext cx="48600" cy="27972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A099026-8241-51A9-F21D-C937592DC2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539346" y="6189853"/>
                  <a:ext cx="70054" cy="301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FFF934F-D833-4CB5-70BD-22E18B714E13}"/>
                    </a:ext>
                  </a:extLst>
                </p14:cNvPr>
                <p14:cNvContentPartPr/>
                <p14:nvPr/>
              </p14:nvContentPartPr>
              <p14:xfrm>
                <a:off x="9573974" y="6207199"/>
                <a:ext cx="92520" cy="1940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FFF934F-D833-4CB5-70BD-22E18B714E1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563012" y="6196249"/>
                  <a:ext cx="114006" cy="215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571AFF8-CD73-BD8F-A1EE-2255A1313395}"/>
                    </a:ext>
                  </a:extLst>
                </p14:cNvPr>
                <p14:cNvContentPartPr/>
                <p14:nvPr/>
              </p14:nvContentPartPr>
              <p14:xfrm>
                <a:off x="9828134" y="6275599"/>
                <a:ext cx="141840" cy="414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571AFF8-CD73-BD8F-A1EE-2255A131339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817156" y="6265029"/>
                  <a:ext cx="163358" cy="62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5D1947E-EC00-36C2-131E-AD979512874A}"/>
                    </a:ext>
                  </a:extLst>
                </p14:cNvPr>
                <p14:cNvContentPartPr/>
                <p14:nvPr/>
              </p14:nvContentPartPr>
              <p14:xfrm>
                <a:off x="9864494" y="6337519"/>
                <a:ext cx="119880" cy="147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5D1947E-EC00-36C2-131E-AD979512874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53556" y="6326666"/>
                  <a:ext cx="141318" cy="36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FCBB691-414B-8CE5-6152-8E1AD37E3A07}"/>
                    </a:ext>
                  </a:extLst>
                </p14:cNvPr>
                <p14:cNvContentPartPr/>
                <p14:nvPr/>
              </p14:nvContentPartPr>
              <p14:xfrm>
                <a:off x="10199294" y="6193159"/>
                <a:ext cx="163080" cy="20160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FCBB691-414B-8CE5-6152-8E1AD37E3A0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188334" y="6182202"/>
                  <a:ext cx="184561" cy="2230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D1A03120-E0A6-C616-E4D6-F1B93ADE8D79}"/>
              </a:ext>
            </a:extLst>
          </p:cNvPr>
          <p:cNvGrpSpPr/>
          <p:nvPr/>
        </p:nvGrpSpPr>
        <p:grpSpPr>
          <a:xfrm>
            <a:off x="4626334" y="6250864"/>
            <a:ext cx="2972091" cy="600937"/>
            <a:chOff x="4444694" y="6309837"/>
            <a:chExt cx="3035520" cy="6137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E06BF67-3D6F-6523-5BAF-C55A80FF43DE}"/>
                    </a:ext>
                  </a:extLst>
                </p14:cNvPr>
                <p14:cNvContentPartPr/>
                <p14:nvPr/>
              </p14:nvContentPartPr>
              <p14:xfrm>
                <a:off x="4923134" y="6442279"/>
                <a:ext cx="196920" cy="72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E06BF67-3D6F-6523-5BAF-C55A80FF43D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13949" y="6433279"/>
                  <a:ext cx="214922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B0E2D53-D4D4-6090-EEF0-32085F61E295}"/>
                    </a:ext>
                  </a:extLst>
                </p14:cNvPr>
                <p14:cNvContentPartPr/>
                <p14:nvPr/>
              </p14:nvContentPartPr>
              <p14:xfrm>
                <a:off x="5031494" y="6467119"/>
                <a:ext cx="18720" cy="2901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B0E2D53-D4D4-6090-EEF0-32085F61E29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22685" y="6458293"/>
                  <a:ext cx="36706" cy="30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9A64A91-82A6-FACF-1691-BA5BFC6B7061}"/>
                    </a:ext>
                  </a:extLst>
                </p14:cNvPr>
                <p14:cNvContentPartPr/>
                <p14:nvPr/>
              </p14:nvContentPartPr>
              <p14:xfrm>
                <a:off x="5128694" y="6686359"/>
                <a:ext cx="94320" cy="442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9A64A91-82A6-FACF-1691-BA5BFC6B706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119886" y="6677576"/>
                  <a:ext cx="112303" cy="62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7ABA7DA-AB0B-E1C1-8DE3-DC5827F5A924}"/>
                    </a:ext>
                  </a:extLst>
                </p14:cNvPr>
                <p14:cNvContentPartPr/>
                <p14:nvPr/>
              </p14:nvContentPartPr>
              <p14:xfrm>
                <a:off x="5129414" y="6660799"/>
                <a:ext cx="90360" cy="8424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7ABA7DA-AB0B-E1C1-8DE3-DC5827F5A92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120598" y="6651970"/>
                  <a:ext cx="108359" cy="102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17C1FDD-1403-715F-C87A-126F2490B8DE}"/>
                    </a:ext>
                  </a:extLst>
                </p14:cNvPr>
                <p14:cNvContentPartPr/>
                <p14:nvPr/>
              </p14:nvContentPartPr>
              <p14:xfrm>
                <a:off x="4753574" y="6321679"/>
                <a:ext cx="18000" cy="47160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17C1FDD-1403-715F-C87A-126F2490B8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744390" y="6312857"/>
                  <a:ext cx="36000" cy="48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3E142B0-90DA-46F9-A96C-537C624E7C40}"/>
                    </a:ext>
                  </a:extLst>
                </p14:cNvPr>
                <p14:cNvContentPartPr/>
                <p14:nvPr/>
              </p14:nvContentPartPr>
              <p14:xfrm>
                <a:off x="4759334" y="6357679"/>
                <a:ext cx="126360" cy="1908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3E142B0-90DA-46F9-A96C-537C624E7C4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50151" y="6348506"/>
                  <a:ext cx="144359" cy="37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75920FC-F818-E31A-0AC1-77453D0A9975}"/>
                    </a:ext>
                  </a:extLst>
                </p14:cNvPr>
                <p14:cNvContentPartPr/>
                <p14:nvPr/>
              </p14:nvContentPartPr>
              <p14:xfrm>
                <a:off x="4795694" y="6802639"/>
                <a:ext cx="105480" cy="396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75920FC-F818-E31A-0AC1-77453D0A997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786506" y="6793639"/>
                  <a:ext cx="123489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09993DF-18D4-0B6E-BC6C-81712D3D0EFA}"/>
                    </a:ext>
                  </a:extLst>
                </p14:cNvPr>
                <p14:cNvContentPartPr/>
                <p14:nvPr/>
              </p14:nvContentPartPr>
              <p14:xfrm>
                <a:off x="5286374" y="6400159"/>
                <a:ext cx="178920" cy="37764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09993DF-18D4-0B6E-BC6C-81712D3D0EF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277170" y="6390966"/>
                  <a:ext cx="196959" cy="395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06839D9-43DE-B613-3526-9AAEC85427A0}"/>
                    </a:ext>
                  </a:extLst>
                </p14:cNvPr>
                <p14:cNvContentPartPr/>
                <p14:nvPr/>
              </p14:nvContentPartPr>
              <p14:xfrm>
                <a:off x="5638814" y="6442999"/>
                <a:ext cx="47520" cy="36504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06839D9-43DE-B613-3526-9AAEC85427A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29676" y="6433809"/>
                  <a:ext cx="65431" cy="383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D345407-5A23-07D9-C5AE-1A5CAD360923}"/>
                    </a:ext>
                  </a:extLst>
                </p14:cNvPr>
                <p14:cNvContentPartPr/>
                <p14:nvPr/>
              </p14:nvContentPartPr>
              <p14:xfrm>
                <a:off x="5652134" y="6455959"/>
                <a:ext cx="119520" cy="16128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D345407-5A23-07D9-C5AE-1A5CAD36092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43308" y="6446774"/>
                  <a:ext cx="137540" cy="179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CDB8DAB-0F38-0CE9-3EEE-6B1AE685B7F1}"/>
                    </a:ext>
                  </a:extLst>
                </p14:cNvPr>
                <p14:cNvContentPartPr/>
                <p14:nvPr/>
              </p14:nvContentPartPr>
              <p14:xfrm>
                <a:off x="5796494" y="6333919"/>
                <a:ext cx="150120" cy="8892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CDB8DAB-0F38-0CE9-3EEE-6B1AE685B7F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87663" y="6325100"/>
                  <a:ext cx="168149" cy="106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49F3405-CE80-EC34-3C4C-2109FBCFF4B4}"/>
                    </a:ext>
                  </a:extLst>
                </p14:cNvPr>
                <p14:cNvContentPartPr/>
                <p14:nvPr/>
              </p14:nvContentPartPr>
              <p14:xfrm>
                <a:off x="4444694" y="6315919"/>
                <a:ext cx="327600" cy="60768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49F3405-CE80-EC34-3C4C-2109FBCFF4B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35502" y="6306723"/>
                  <a:ext cx="345616" cy="625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9E2126C-D717-2196-C0E8-53C5DA62753E}"/>
                    </a:ext>
                  </a:extLst>
                </p14:cNvPr>
                <p14:cNvContentPartPr/>
                <p14:nvPr/>
              </p14:nvContentPartPr>
              <p14:xfrm>
                <a:off x="5758334" y="6388317"/>
                <a:ext cx="334080" cy="49536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9E2126C-D717-2196-C0E8-53C5DA62753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749504" y="6379491"/>
                  <a:ext cx="352109" cy="513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DA47FBA-C9EA-3BAE-42A5-2F30C26E6498}"/>
                    </a:ext>
                  </a:extLst>
                </p14:cNvPr>
                <p14:cNvContentPartPr/>
                <p14:nvPr/>
              </p14:nvContentPartPr>
              <p14:xfrm>
                <a:off x="6200774" y="6309837"/>
                <a:ext cx="108360" cy="36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DA47FBA-C9EA-3BAE-42A5-2F30C26E649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191958" y="6300837"/>
                  <a:ext cx="126359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032965A-917C-7E40-E293-4F3B3C3F3405}"/>
                    </a:ext>
                  </a:extLst>
                </p14:cNvPr>
                <p14:cNvContentPartPr/>
                <p14:nvPr/>
              </p14:nvContentPartPr>
              <p14:xfrm>
                <a:off x="6249014" y="6315597"/>
                <a:ext cx="36720" cy="16956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032965A-917C-7E40-E293-4F3B3C3F340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40201" y="6306402"/>
                  <a:ext cx="54713" cy="187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91E7EBF8-43CD-228A-F47E-C3596034D41B}"/>
                    </a:ext>
                  </a:extLst>
                </p14:cNvPr>
                <p14:cNvContentPartPr/>
                <p14:nvPr/>
              </p14:nvContentPartPr>
              <p14:xfrm>
                <a:off x="6371054" y="6497397"/>
                <a:ext cx="84240" cy="2228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91E7EBF8-43CD-228A-F47E-C3596034D41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362225" y="6488572"/>
                  <a:ext cx="102265" cy="240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F763CA9-56A1-9E25-1F29-28385D20DAC7}"/>
                    </a:ext>
                  </a:extLst>
                </p14:cNvPr>
                <p14:cNvContentPartPr/>
                <p14:nvPr/>
              </p14:nvContentPartPr>
              <p14:xfrm>
                <a:off x="6462134" y="6479037"/>
                <a:ext cx="126360" cy="22356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F763CA9-56A1-9E25-1F29-28385D20DAC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53292" y="6469845"/>
                  <a:ext cx="144411" cy="241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A7B0C06-3315-0A19-2976-AC128C10BC73}"/>
                    </a:ext>
                  </a:extLst>
                </p14:cNvPr>
                <p14:cNvContentPartPr/>
                <p14:nvPr/>
              </p14:nvContentPartPr>
              <p14:xfrm>
                <a:off x="6685334" y="6618357"/>
                <a:ext cx="360" cy="36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A7B0C06-3315-0A19-2976-AC128C10BC7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6334" y="66097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35954F93-A5C1-8C7D-C698-4F9586E0261B}"/>
                    </a:ext>
                  </a:extLst>
                </p14:cNvPr>
                <p14:cNvContentPartPr/>
                <p14:nvPr/>
              </p14:nvContentPartPr>
              <p14:xfrm>
                <a:off x="6884774" y="6515397"/>
                <a:ext cx="42840" cy="26460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35954F93-A5C1-8C7D-C698-4F9586E0261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75986" y="6506565"/>
                  <a:ext cx="60782" cy="282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F1C1CD4-5806-CF42-3809-943EE48BEA65}"/>
                    </a:ext>
                  </a:extLst>
                </p14:cNvPr>
                <p14:cNvContentPartPr/>
                <p14:nvPr/>
              </p14:nvContentPartPr>
              <p14:xfrm>
                <a:off x="6935534" y="6466797"/>
                <a:ext cx="102600" cy="15984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F1C1CD4-5806-CF42-3809-943EE48BEA6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26340" y="6457958"/>
                  <a:ext cx="120619" cy="177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8845588-76ED-A6E0-2AEB-1188A676C695}"/>
                    </a:ext>
                  </a:extLst>
                </p14:cNvPr>
                <p14:cNvContentPartPr/>
                <p14:nvPr/>
              </p14:nvContentPartPr>
              <p14:xfrm>
                <a:off x="7199774" y="6551757"/>
                <a:ext cx="25200" cy="504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8845588-76ED-A6E0-2AEB-1188A676C69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91009" y="6543117"/>
                  <a:ext cx="43096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E2474AD-41C6-0D8B-0ACD-02FF85B5BE6D}"/>
                    </a:ext>
                  </a:extLst>
                </p14:cNvPr>
                <p14:cNvContentPartPr/>
                <p14:nvPr/>
              </p14:nvContentPartPr>
              <p14:xfrm>
                <a:off x="7133174" y="6624477"/>
                <a:ext cx="78840" cy="684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E2474AD-41C6-0D8B-0ACD-02FF85B5BE6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24332" y="6615477"/>
                  <a:ext cx="96892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CA43180-A4A4-98ED-C8EF-D99C12A74863}"/>
                    </a:ext>
                  </a:extLst>
                </p14:cNvPr>
                <p14:cNvContentPartPr/>
                <p14:nvPr/>
              </p14:nvContentPartPr>
              <p14:xfrm>
                <a:off x="7121294" y="6539877"/>
                <a:ext cx="73440" cy="1836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CA43180-A4A4-98ED-C8EF-D99C12A7486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12481" y="6530697"/>
                  <a:ext cx="91433" cy="36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0C81D80-FFD9-1A0D-52C4-3B4BCC279599}"/>
                    </a:ext>
                  </a:extLst>
                </p14:cNvPr>
                <p14:cNvContentPartPr/>
                <p14:nvPr/>
              </p14:nvContentPartPr>
              <p14:xfrm>
                <a:off x="7335134" y="6403437"/>
                <a:ext cx="145080" cy="21636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0C81D80-FFD9-1A0D-52C4-3B4BCC27959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325952" y="6394621"/>
                  <a:ext cx="163077" cy="2343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476EF44C-F572-22AB-6D05-E46DADCA4424}"/>
                  </a:ext>
                </a:extLst>
              </p14:cNvPr>
              <p14:cNvContentPartPr/>
              <p14:nvPr/>
            </p14:nvContentPartPr>
            <p14:xfrm>
              <a:off x="9127214" y="5460597"/>
              <a:ext cx="84600" cy="414360"/>
            </p14:xfrm>
          </p:contentPart>
        </mc:Choice>
        <mc:Fallback xmlns=""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476EF44C-F572-22AB-6D05-E46DADCA442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118214" y="5451957"/>
                <a:ext cx="102240" cy="43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20D68289-175B-28F3-DE49-E4CBCE68ABE3}"/>
              </a:ext>
            </a:extLst>
          </p:cNvPr>
          <p:cNvGrpSpPr/>
          <p:nvPr/>
        </p:nvGrpSpPr>
        <p:grpSpPr>
          <a:xfrm>
            <a:off x="7593974" y="5285997"/>
            <a:ext cx="447480" cy="539640"/>
            <a:chOff x="7593974" y="5285997"/>
            <a:chExt cx="44748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00200BF-F556-EABF-A27E-A26628A465CB}"/>
                    </a:ext>
                  </a:extLst>
                </p14:cNvPr>
                <p14:cNvContentPartPr/>
                <p14:nvPr/>
              </p14:nvContentPartPr>
              <p14:xfrm>
                <a:off x="7593974" y="5510277"/>
                <a:ext cx="36360" cy="31536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00200BF-F556-EABF-A27E-A26628A465C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584974" y="5501277"/>
                  <a:ext cx="54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0301E04-0461-11F0-DCF1-DFEFB591AC9E}"/>
                    </a:ext>
                  </a:extLst>
                </p14:cNvPr>
                <p14:cNvContentPartPr/>
                <p14:nvPr/>
              </p14:nvContentPartPr>
              <p14:xfrm>
                <a:off x="7636094" y="5517117"/>
                <a:ext cx="38160" cy="11520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0301E04-0461-11F0-DCF1-DFEFB591AC9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627094" y="5508117"/>
                  <a:ext cx="55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6FC8DCC-5AF1-8A9F-2853-6C5E62A29BCF}"/>
                    </a:ext>
                  </a:extLst>
                </p14:cNvPr>
                <p14:cNvContentPartPr/>
                <p14:nvPr/>
              </p14:nvContentPartPr>
              <p14:xfrm>
                <a:off x="7700174" y="5425317"/>
                <a:ext cx="93600" cy="7128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6FC8DCC-5AF1-8A9F-2853-6C5E62A29BC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91174" y="5416677"/>
                  <a:ext cx="111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2D455DE-9DB8-BE96-7FA7-EA5D35CE8A65}"/>
                    </a:ext>
                  </a:extLst>
                </p14:cNvPr>
                <p14:cNvContentPartPr/>
                <p14:nvPr/>
              </p14:nvContentPartPr>
              <p14:xfrm>
                <a:off x="7923014" y="5285997"/>
                <a:ext cx="118440" cy="1692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2D455DE-9DB8-BE96-7FA7-EA5D35CE8A6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14014" y="5276997"/>
                  <a:ext cx="136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ED7D85F-9969-1915-3F80-737200F650C9}"/>
                    </a:ext>
                  </a:extLst>
                </p14:cNvPr>
                <p14:cNvContentPartPr/>
                <p14:nvPr/>
              </p14:nvContentPartPr>
              <p14:xfrm>
                <a:off x="7948214" y="5334597"/>
                <a:ext cx="39240" cy="18144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ED7D85F-9969-1915-3F80-737200F650C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39574" y="5325957"/>
                  <a:ext cx="568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A1EA4C35-BFDD-7092-7F5A-645E8D2D0702}"/>
              </a:ext>
            </a:extLst>
          </p:cNvPr>
          <p:cNvGrpSpPr/>
          <p:nvPr/>
        </p:nvGrpSpPr>
        <p:grpSpPr>
          <a:xfrm>
            <a:off x="8308214" y="5382117"/>
            <a:ext cx="769320" cy="484560"/>
            <a:chOff x="8308214" y="5382117"/>
            <a:chExt cx="7693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0AFE4608-1E20-3D22-CF26-F081B1EDB7D2}"/>
                    </a:ext>
                  </a:extLst>
                </p14:cNvPr>
                <p14:cNvContentPartPr/>
                <p14:nvPr/>
              </p14:nvContentPartPr>
              <p14:xfrm>
                <a:off x="8689454" y="5382117"/>
                <a:ext cx="304560" cy="1368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0AFE4608-1E20-3D22-CF26-F081B1EDB7D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680814" y="5373117"/>
                  <a:ext cx="322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0FBFB2D-AE0B-706C-C31A-ED8C8B2A545C}"/>
                    </a:ext>
                  </a:extLst>
                </p14:cNvPr>
                <p14:cNvContentPartPr/>
                <p14:nvPr/>
              </p14:nvContentPartPr>
              <p14:xfrm>
                <a:off x="8855054" y="5413437"/>
                <a:ext cx="59040" cy="45324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0FBFB2D-AE0B-706C-C31A-ED8C8B2A545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846414" y="5404437"/>
                  <a:ext cx="76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221E0FA-7477-1629-D4AF-836720C9005E}"/>
                    </a:ext>
                  </a:extLst>
                </p14:cNvPr>
                <p14:cNvContentPartPr/>
                <p14:nvPr/>
              </p14:nvContentPartPr>
              <p14:xfrm>
                <a:off x="8974214" y="5734197"/>
                <a:ext cx="92880" cy="6552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221E0FA-7477-1629-D4AF-836720C9005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965214" y="5725557"/>
                  <a:ext cx="110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5E3EBBA-C312-5876-3538-0FFB00D09828}"/>
                    </a:ext>
                  </a:extLst>
                </p14:cNvPr>
                <p14:cNvContentPartPr/>
                <p14:nvPr/>
              </p14:nvContentPartPr>
              <p14:xfrm>
                <a:off x="8983214" y="5704317"/>
                <a:ext cx="94320" cy="8280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5E3EBBA-C312-5876-3538-0FFB00D0982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74574" y="5695317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5B8D745-6A1D-C766-10DB-7847DC970C2E}"/>
                    </a:ext>
                  </a:extLst>
                </p14:cNvPr>
                <p14:cNvContentPartPr/>
                <p14:nvPr/>
              </p14:nvContentPartPr>
              <p14:xfrm>
                <a:off x="8568134" y="5467797"/>
                <a:ext cx="24840" cy="25416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5B8D745-6A1D-C766-10DB-7847DC970C2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59494" y="5459157"/>
                  <a:ext cx="42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F521A30-F8B0-A8A0-44E4-EC5093B66FC6}"/>
                    </a:ext>
                  </a:extLst>
                </p14:cNvPr>
                <p14:cNvContentPartPr/>
                <p14:nvPr/>
              </p14:nvContentPartPr>
              <p14:xfrm>
                <a:off x="8604854" y="5449797"/>
                <a:ext cx="22680" cy="3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F521A30-F8B0-A8A0-44E4-EC5093B66F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5854" y="5440797"/>
                  <a:ext cx="40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289A6E5-E2D9-C0D5-535D-46C9E19D6D50}"/>
                    </a:ext>
                  </a:extLst>
                </p14:cNvPr>
                <p14:cNvContentPartPr/>
                <p14:nvPr/>
              </p14:nvContentPartPr>
              <p14:xfrm>
                <a:off x="8551214" y="5704317"/>
                <a:ext cx="64440" cy="13896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289A6E5-E2D9-C0D5-535D-46C9E19D6D5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42214" y="5695317"/>
                  <a:ext cx="82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DAB9DA11-21BD-8D01-BD69-623EAFEEA4CF}"/>
                    </a:ext>
                  </a:extLst>
                </p14:cNvPr>
                <p14:cNvContentPartPr/>
                <p14:nvPr/>
              </p14:nvContentPartPr>
              <p14:xfrm>
                <a:off x="8308214" y="5607477"/>
                <a:ext cx="124200" cy="36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DAB9DA11-21BD-8D01-BD69-623EAFEEA4C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99214" y="5598477"/>
                  <a:ext cx="141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26A6ED79-FD15-DA6A-4DB3-F3D950595595}"/>
              </a:ext>
            </a:extLst>
          </p:cNvPr>
          <p:cNvGrpSpPr/>
          <p:nvPr/>
        </p:nvGrpSpPr>
        <p:grpSpPr>
          <a:xfrm>
            <a:off x="9381014" y="5472837"/>
            <a:ext cx="971280" cy="406440"/>
            <a:chOff x="9381014" y="5472837"/>
            <a:chExt cx="9712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98A672D-A1A9-DB16-D675-740CA55BB83C}"/>
                    </a:ext>
                  </a:extLst>
                </p14:cNvPr>
                <p14:cNvContentPartPr/>
                <p14:nvPr/>
              </p14:nvContentPartPr>
              <p14:xfrm>
                <a:off x="9381014" y="5540877"/>
                <a:ext cx="72000" cy="2678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98A672D-A1A9-DB16-D675-740CA55BB83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72374" y="5531877"/>
                  <a:ext cx="89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6AF90E6-CC51-A25A-0425-D063EE224E28}"/>
                    </a:ext>
                  </a:extLst>
                </p14:cNvPr>
                <p14:cNvContentPartPr/>
                <p14:nvPr/>
              </p14:nvContentPartPr>
              <p14:xfrm>
                <a:off x="9467054" y="5473557"/>
                <a:ext cx="242280" cy="30672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6AF90E6-CC51-A25A-0425-D063EE224E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458054" y="5464917"/>
                  <a:ext cx="2599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7D739FFF-AFE9-D180-45CF-265196306991}"/>
                    </a:ext>
                  </a:extLst>
                </p14:cNvPr>
                <p14:cNvContentPartPr/>
                <p14:nvPr/>
              </p14:nvContentPartPr>
              <p14:xfrm>
                <a:off x="9852254" y="5492277"/>
                <a:ext cx="42840" cy="38700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7D739FFF-AFE9-D180-45CF-26519630699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43254" y="5483637"/>
                  <a:ext cx="60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F97DC09-D6B8-2FDA-3B4C-9873D6FF95CF}"/>
                    </a:ext>
                  </a:extLst>
                </p14:cNvPr>
                <p14:cNvContentPartPr/>
                <p14:nvPr/>
              </p14:nvContentPartPr>
              <p14:xfrm>
                <a:off x="9878174" y="5472837"/>
                <a:ext cx="168480" cy="22860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F97DC09-D6B8-2FDA-3B4C-9873D6FF95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69534" y="5463837"/>
                  <a:ext cx="186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552F000-3400-F584-3E2E-10BCE3D29572}"/>
                    </a:ext>
                  </a:extLst>
                </p14:cNvPr>
                <p14:cNvContentPartPr/>
                <p14:nvPr/>
              </p14:nvContentPartPr>
              <p14:xfrm>
                <a:off x="10221974" y="5607117"/>
                <a:ext cx="63720" cy="648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552F000-3400-F584-3E2E-10BCE3D2957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12974" y="5598117"/>
                  <a:ext cx="81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C0E7DD8-EC6F-55A8-600B-1E3D32FF8541}"/>
                    </a:ext>
                  </a:extLst>
                </p14:cNvPr>
                <p14:cNvContentPartPr/>
                <p14:nvPr/>
              </p14:nvContentPartPr>
              <p14:xfrm>
                <a:off x="10215494" y="5679837"/>
                <a:ext cx="136800" cy="288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C0E7DD8-EC6F-55A8-600B-1E3D32FF854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06854" y="5670837"/>
                  <a:ext cx="15444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9D6BF2D2-96FD-2542-66DD-9E4134E797CC}"/>
                  </a:ext>
                </a:extLst>
              </p14:cNvPr>
              <p14:cNvContentPartPr/>
              <p14:nvPr/>
            </p14:nvContentPartPr>
            <p14:xfrm>
              <a:off x="10687454" y="5575077"/>
              <a:ext cx="159840" cy="198000"/>
            </p14:xfrm>
          </p:contentPart>
        </mc:Choice>
        <mc:Fallback xmlns=""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9D6BF2D2-96FD-2542-66DD-9E4134E797C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678814" y="5566077"/>
                <a:ext cx="177480" cy="215640"/>
              </a:xfrm>
              <a:prstGeom prst="rect">
                <a:avLst/>
              </a:prstGeom>
            </p:spPr>
          </p:pic>
        </mc:Fallback>
      </mc:AlternateContent>
      <p:sp>
        <p:nvSpPr>
          <p:cNvPr id="236" name="文本框 235">
            <a:extLst>
              <a:ext uri="{FF2B5EF4-FFF2-40B4-BE49-F238E27FC236}">
                <a16:creationId xmlns:a16="http://schemas.microsoft.com/office/drawing/2014/main" id="{3045841F-01C9-8675-3F4E-A5591F616FAF}"/>
              </a:ext>
            </a:extLst>
          </p:cNvPr>
          <p:cNvSpPr txBox="1"/>
          <p:nvPr/>
        </p:nvSpPr>
        <p:spPr>
          <a:xfrm>
            <a:off x="8144821" y="6237298"/>
            <a:ext cx="232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叉乘转置是负号</a:t>
            </a:r>
          </a:p>
        </p:txBody>
      </p:sp>
    </p:spTree>
    <p:extLst>
      <p:ext uri="{BB962C8B-B14F-4D97-AF65-F5344CB8AC3E}">
        <p14:creationId xmlns:p14="http://schemas.microsoft.com/office/powerpoint/2010/main" val="1455202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AD912F-8937-36FA-C3ED-795E4595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E642F-3915-E8E2-66ED-BDB8D5DC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06" y="862794"/>
            <a:ext cx="9371010" cy="49445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E5C211-6C68-4D53-1CE5-3D2183E8902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47909-473A-C3F2-27AD-7B968172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69EE3A-002F-EEE6-1721-8B49683BA60B}"/>
              </a:ext>
            </a:extLst>
          </p:cNvPr>
          <p:cNvSpPr txBox="1"/>
          <p:nvPr/>
        </p:nvSpPr>
        <p:spPr>
          <a:xfrm>
            <a:off x="5484381" y="5995206"/>
            <a:ext cx="122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像素坐标</a:t>
            </a:r>
          </a:p>
        </p:txBody>
      </p:sp>
    </p:spTree>
    <p:extLst>
      <p:ext uri="{BB962C8B-B14F-4D97-AF65-F5344CB8AC3E}">
        <p14:creationId xmlns:p14="http://schemas.microsoft.com/office/powerpoint/2010/main" val="423869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4A2FFF-1923-6AB9-B8FC-C6865B5D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B1002C-D931-7295-0103-31F776F9AE9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B21BA9-E8E8-F83B-4C83-6AAC6593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0EA263-8CB2-7D2F-7F41-0808C980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50" y="156585"/>
            <a:ext cx="5101076" cy="18402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74C65E-B4FC-BD92-69BF-418DAB4140F5}"/>
              </a:ext>
            </a:extLst>
          </p:cNvPr>
          <p:cNvSpPr txBox="1"/>
          <p:nvPr/>
        </p:nvSpPr>
        <p:spPr>
          <a:xfrm>
            <a:off x="3869243" y="1954947"/>
            <a:ext cx="3999556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不是，因为 </a:t>
            </a:r>
            <a:r>
              <a:rPr lang="en-US" altLang="zh-CN" b="1" dirty="0"/>
              <a:t>z </a:t>
            </a:r>
            <a:r>
              <a:rPr lang="zh-CN" altLang="en-US" dirty="0"/>
              <a:t>是变量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我们得想办法得到线性的关系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A5B19D-C92D-D0C5-F27D-099945DC2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150" y="2863036"/>
            <a:ext cx="5650276" cy="38993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98BAAF-D38C-AB59-4DDB-6113A896CB6E}"/>
              </a:ext>
            </a:extLst>
          </p:cNvPr>
          <p:cNvSpPr txBox="1"/>
          <p:nvPr/>
        </p:nvSpPr>
        <p:spPr>
          <a:xfrm>
            <a:off x="9325669" y="3978548"/>
            <a:ext cx="1665298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E</a:t>
            </a:r>
            <a:r>
              <a:rPr lang="zh-CN" altLang="en-US" dirty="0"/>
              <a:t>是欧式坐标，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H</a:t>
            </a:r>
            <a:r>
              <a:rPr lang="zh-CN" altLang="en-US" dirty="0"/>
              <a:t>是齐次坐标</a:t>
            </a:r>
          </a:p>
        </p:txBody>
      </p:sp>
    </p:spTree>
    <p:extLst>
      <p:ext uri="{BB962C8B-B14F-4D97-AF65-F5344CB8AC3E}">
        <p14:creationId xmlns:p14="http://schemas.microsoft.com/office/powerpoint/2010/main" val="32824106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7C214C-BD00-158B-65F4-E7E805C4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FA958F-EC4F-C4BE-3B3C-94CBC02E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09" y="835678"/>
            <a:ext cx="8239073" cy="52571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A816AF-DB75-FEB9-905E-D809330C21D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03072B-3DA1-90CF-9B75-FB76CA1F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A0087E6-9919-716A-7EC9-88DFD177BCC5}"/>
              </a:ext>
            </a:extLst>
          </p:cNvPr>
          <p:cNvGrpSpPr/>
          <p:nvPr/>
        </p:nvGrpSpPr>
        <p:grpSpPr>
          <a:xfrm>
            <a:off x="3008654" y="3941359"/>
            <a:ext cx="752040" cy="564120"/>
            <a:chOff x="3008654" y="3941359"/>
            <a:chExt cx="75204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99F364F-ACF3-4D02-F531-91512E9B2F25}"/>
                    </a:ext>
                  </a:extLst>
                </p14:cNvPr>
                <p14:cNvContentPartPr/>
                <p14:nvPr/>
              </p14:nvContentPartPr>
              <p14:xfrm>
                <a:off x="3140054" y="4045759"/>
                <a:ext cx="620640" cy="459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99F364F-ACF3-4D02-F531-91512E9B2F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1054" y="4037119"/>
                  <a:ext cx="638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1B02CC7-B29C-8268-239A-F4B41B4F8EC7}"/>
                    </a:ext>
                  </a:extLst>
                </p14:cNvPr>
                <p14:cNvContentPartPr/>
                <p14:nvPr/>
              </p14:nvContentPartPr>
              <p14:xfrm>
                <a:off x="3008654" y="3941359"/>
                <a:ext cx="122400" cy="145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1B02CC7-B29C-8268-239A-F4B41B4F8E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9654" y="3932359"/>
                  <a:ext cx="14004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A67785B-4B2A-7A19-459D-196647CE0F58}"/>
              </a:ext>
            </a:extLst>
          </p:cNvPr>
          <p:cNvGrpSpPr/>
          <p:nvPr/>
        </p:nvGrpSpPr>
        <p:grpSpPr>
          <a:xfrm>
            <a:off x="787814" y="3209119"/>
            <a:ext cx="792720" cy="599760"/>
            <a:chOff x="787814" y="3209119"/>
            <a:chExt cx="79272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89414D9-5E06-578C-99B0-CA980CAB20EA}"/>
                    </a:ext>
                  </a:extLst>
                </p14:cNvPr>
                <p14:cNvContentPartPr/>
                <p14:nvPr/>
              </p14:nvContentPartPr>
              <p14:xfrm>
                <a:off x="787814" y="3299839"/>
                <a:ext cx="102240" cy="509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89414D9-5E06-578C-99B0-CA980CAB20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8814" y="3291199"/>
                  <a:ext cx="1198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9B92629-E88B-951A-FAFA-8A634B25FCCC}"/>
                    </a:ext>
                  </a:extLst>
                </p14:cNvPr>
                <p14:cNvContentPartPr/>
                <p14:nvPr/>
              </p14:nvContentPartPr>
              <p14:xfrm>
                <a:off x="883934" y="3311359"/>
                <a:ext cx="91440" cy="2012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9B92629-E88B-951A-FAFA-8A634B25FC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94" y="3302359"/>
                  <a:ext cx="109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CC7D817-1469-7493-00FC-412492B090B5}"/>
                    </a:ext>
                  </a:extLst>
                </p14:cNvPr>
                <p14:cNvContentPartPr/>
                <p14:nvPr/>
              </p14:nvContentPartPr>
              <p14:xfrm>
                <a:off x="1065734" y="3250519"/>
                <a:ext cx="48600" cy="21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CC7D817-1469-7493-00FC-412492B090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6734" y="3241519"/>
                  <a:ext cx="66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DBF7E09-9BE6-3D50-7858-BDEA23C4E43C}"/>
                    </a:ext>
                  </a:extLst>
                </p14:cNvPr>
                <p14:cNvContentPartPr/>
                <p14:nvPr/>
              </p14:nvContentPartPr>
              <p14:xfrm>
                <a:off x="1257974" y="3330439"/>
                <a:ext cx="136080" cy="4190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DBF7E09-9BE6-3D50-7858-BDEA23C4E4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9334" y="3321439"/>
                  <a:ext cx="1537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5913864-0656-0FBB-B781-EAB0C37FA87A}"/>
                    </a:ext>
                  </a:extLst>
                </p14:cNvPr>
                <p14:cNvContentPartPr/>
                <p14:nvPr/>
              </p14:nvContentPartPr>
              <p14:xfrm>
                <a:off x="1113974" y="3553279"/>
                <a:ext cx="360" cy="1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5913864-0656-0FBB-B781-EAB0C37FA8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5334" y="3544279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E8B1C87-3C11-CAC7-01AD-F4ED1E72CB27}"/>
                    </a:ext>
                  </a:extLst>
                </p14:cNvPr>
                <p14:cNvContentPartPr/>
                <p14:nvPr/>
              </p14:nvContentPartPr>
              <p14:xfrm>
                <a:off x="1512134" y="3209119"/>
                <a:ext cx="68400" cy="244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E8B1C87-3C11-CAC7-01AD-F4ED1E72CB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3494" y="3200479"/>
                  <a:ext cx="860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FB1CFEE-573E-1FEF-3BF6-527410A19E13}"/>
              </a:ext>
            </a:extLst>
          </p:cNvPr>
          <p:cNvGrpSpPr/>
          <p:nvPr/>
        </p:nvGrpSpPr>
        <p:grpSpPr>
          <a:xfrm>
            <a:off x="1707254" y="3542119"/>
            <a:ext cx="127440" cy="103680"/>
            <a:chOff x="1707254" y="3542119"/>
            <a:chExt cx="12744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1D8BC89-AA23-5628-9924-2AC0536F8AB3}"/>
                    </a:ext>
                  </a:extLst>
                </p14:cNvPr>
                <p14:cNvContentPartPr/>
                <p14:nvPr/>
              </p14:nvContentPartPr>
              <p14:xfrm>
                <a:off x="1707254" y="3542119"/>
                <a:ext cx="113760" cy="6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1D8BC89-AA23-5628-9924-2AC0536F8A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8254" y="3533479"/>
                  <a:ext cx="1314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1C8F965-E9D8-1032-F1CD-7616FDAAC7CD}"/>
                    </a:ext>
                  </a:extLst>
                </p14:cNvPr>
                <p14:cNvContentPartPr/>
                <p14:nvPr/>
              </p14:nvContentPartPr>
              <p14:xfrm>
                <a:off x="1725254" y="3638959"/>
                <a:ext cx="109440" cy="6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1C8F965-E9D8-1032-F1CD-7616FDAAC7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16614" y="3630319"/>
                  <a:ext cx="12708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C71EDB6B-282E-85D7-9C98-0AB9B856D025}"/>
                  </a:ext>
                </a:extLst>
              </p14:cNvPr>
              <p14:cNvContentPartPr/>
              <p14:nvPr/>
            </p14:nvContentPartPr>
            <p14:xfrm>
              <a:off x="2075174" y="3505759"/>
              <a:ext cx="209880" cy="199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C71EDB6B-282E-85D7-9C98-0AB9B856D0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66534" y="3497119"/>
                <a:ext cx="227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7E7FB2FD-AA81-34D1-6000-29CA21F4707A}"/>
                  </a:ext>
                </a:extLst>
              </p14:cNvPr>
              <p14:cNvContentPartPr/>
              <p14:nvPr/>
            </p14:nvContentPartPr>
            <p14:xfrm>
              <a:off x="2020454" y="4281199"/>
              <a:ext cx="183240" cy="19512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7E7FB2FD-AA81-34D1-6000-29CA21F470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11814" y="4272199"/>
                <a:ext cx="20088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A82AEDDC-584F-E1E1-3C64-0F31FDB65470}"/>
              </a:ext>
            </a:extLst>
          </p:cNvPr>
          <p:cNvGrpSpPr/>
          <p:nvPr/>
        </p:nvGrpSpPr>
        <p:grpSpPr>
          <a:xfrm>
            <a:off x="1180574" y="2997079"/>
            <a:ext cx="163080" cy="229320"/>
            <a:chOff x="1180574" y="2997079"/>
            <a:chExt cx="1630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C1F44C8-D18D-2447-BD73-746BD4E40964}"/>
                    </a:ext>
                  </a:extLst>
                </p14:cNvPr>
                <p14:cNvContentPartPr/>
                <p14:nvPr/>
              </p14:nvContentPartPr>
              <p14:xfrm>
                <a:off x="1180574" y="2997079"/>
                <a:ext cx="98640" cy="90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C1F44C8-D18D-2447-BD73-746BD4E409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1934" y="2988079"/>
                  <a:ext cx="116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DD52BCA-E708-B666-2BF7-F7BDBA5E6604}"/>
                    </a:ext>
                  </a:extLst>
                </p14:cNvPr>
                <p14:cNvContentPartPr/>
                <p14:nvPr/>
              </p14:nvContentPartPr>
              <p14:xfrm>
                <a:off x="1225934" y="3021559"/>
                <a:ext cx="39600" cy="204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DD52BCA-E708-B666-2BF7-F7BDBA5E66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17294" y="3012559"/>
                  <a:ext cx="57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C30E63D-36E5-5E1E-075A-17679259C031}"/>
                    </a:ext>
                  </a:extLst>
                </p14:cNvPr>
                <p14:cNvContentPartPr/>
                <p14:nvPr/>
              </p14:nvContentPartPr>
              <p14:xfrm>
                <a:off x="1271294" y="3009319"/>
                <a:ext cx="72360" cy="6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C30E63D-36E5-5E1E-075A-17679259C0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62294" y="3000679"/>
                  <a:ext cx="9000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13279B4-FBA0-1269-D345-35C8F797A0A4}"/>
              </a:ext>
            </a:extLst>
          </p:cNvPr>
          <p:cNvGrpSpPr/>
          <p:nvPr/>
        </p:nvGrpSpPr>
        <p:grpSpPr>
          <a:xfrm>
            <a:off x="806174" y="3941719"/>
            <a:ext cx="1012320" cy="689040"/>
            <a:chOff x="806174" y="3941719"/>
            <a:chExt cx="101232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E7DAAE3-495F-B513-F3C0-670B0B6831A6}"/>
                    </a:ext>
                  </a:extLst>
                </p14:cNvPr>
                <p14:cNvContentPartPr/>
                <p14:nvPr/>
              </p14:nvContentPartPr>
              <p14:xfrm>
                <a:off x="806174" y="4274719"/>
                <a:ext cx="41760" cy="351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E7DAAE3-495F-B513-F3C0-670B0B6831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7534" y="4266079"/>
                  <a:ext cx="59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D0A4893-D8C0-01E9-BDCF-5FF350D8B727}"/>
                    </a:ext>
                  </a:extLst>
                </p14:cNvPr>
                <p14:cNvContentPartPr/>
                <p14:nvPr/>
              </p14:nvContentPartPr>
              <p14:xfrm>
                <a:off x="817334" y="4281199"/>
                <a:ext cx="92520" cy="1710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D0A4893-D8C0-01E9-BDCF-5FF350D8B7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8694" y="4272199"/>
                  <a:ext cx="110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EF3FEEA-616A-0996-B7AE-F2426784D4EE}"/>
                    </a:ext>
                  </a:extLst>
                </p14:cNvPr>
                <p14:cNvContentPartPr/>
                <p14:nvPr/>
              </p14:nvContentPartPr>
              <p14:xfrm>
                <a:off x="967094" y="4117759"/>
                <a:ext cx="117360" cy="65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EF3FEEA-616A-0996-B7AE-F2426784D4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8094" y="4108759"/>
                  <a:ext cx="135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B5E482A-CC78-3F89-F1E2-BCF077861554}"/>
                    </a:ext>
                  </a:extLst>
                </p14:cNvPr>
                <p14:cNvContentPartPr/>
                <p14:nvPr/>
              </p14:nvContentPartPr>
              <p14:xfrm>
                <a:off x="1185614" y="4250959"/>
                <a:ext cx="43920" cy="2962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B5E482A-CC78-3F89-F1E2-BCF0778615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6614" y="4241959"/>
                  <a:ext cx="61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859B875-E031-1D41-264A-B0F2BA5896E7}"/>
                    </a:ext>
                  </a:extLst>
                </p14:cNvPr>
                <p14:cNvContentPartPr/>
                <p14:nvPr/>
              </p14:nvContentPartPr>
              <p14:xfrm>
                <a:off x="1216934" y="4243759"/>
                <a:ext cx="83520" cy="367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859B875-E031-1D41-264A-B0F2BA5896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08294" y="4234759"/>
                  <a:ext cx="101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0860452-557B-CDD4-F8EB-4A569EFD18BA}"/>
                    </a:ext>
                  </a:extLst>
                </p14:cNvPr>
                <p14:cNvContentPartPr/>
                <p14:nvPr/>
              </p14:nvContentPartPr>
              <p14:xfrm>
                <a:off x="1198934" y="4360399"/>
                <a:ext cx="106200" cy="241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0860452-557B-CDD4-F8EB-4A569EFD18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9934" y="4351399"/>
                  <a:ext cx="123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56C949B-6F84-EF3B-2DAD-2F70B9D04856}"/>
                    </a:ext>
                  </a:extLst>
                </p14:cNvPr>
                <p14:cNvContentPartPr/>
                <p14:nvPr/>
              </p14:nvContentPartPr>
              <p14:xfrm>
                <a:off x="1232774" y="4494679"/>
                <a:ext cx="88560" cy="410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56C949B-6F84-EF3B-2DAD-2F70B9D048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23774" y="4486039"/>
                  <a:ext cx="106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6F84FCA-C479-F9CC-484B-D5DAB1A05047}"/>
                    </a:ext>
                  </a:extLst>
                </p14:cNvPr>
                <p14:cNvContentPartPr/>
                <p14:nvPr/>
              </p14:nvContentPartPr>
              <p14:xfrm>
                <a:off x="1465334" y="4268959"/>
                <a:ext cx="360" cy="3618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6F84FCA-C479-F9CC-484B-D5DAB1A050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56334" y="4260319"/>
                  <a:ext cx="18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C687131-4465-BE80-F249-52A766B91E65}"/>
                    </a:ext>
                  </a:extLst>
                </p14:cNvPr>
                <p14:cNvContentPartPr/>
                <p14:nvPr/>
              </p14:nvContentPartPr>
              <p14:xfrm>
                <a:off x="1480454" y="4258519"/>
                <a:ext cx="94320" cy="262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C687131-4465-BE80-F249-52A766B91E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71814" y="4249879"/>
                  <a:ext cx="111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1EF3FB3-D551-6289-9735-727B574C7B90}"/>
                    </a:ext>
                  </a:extLst>
                </p14:cNvPr>
                <p14:cNvContentPartPr/>
                <p14:nvPr/>
              </p14:nvContentPartPr>
              <p14:xfrm>
                <a:off x="1725254" y="4320799"/>
                <a:ext cx="48240" cy="208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1EF3FB3-D551-6289-9735-727B574C7B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16614" y="4312159"/>
                  <a:ext cx="65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79E61B4-8729-F019-33E6-0396E788739C}"/>
                    </a:ext>
                  </a:extLst>
                </p14:cNvPr>
                <p14:cNvContentPartPr/>
                <p14:nvPr/>
              </p14:nvContentPartPr>
              <p14:xfrm>
                <a:off x="1713374" y="4415119"/>
                <a:ext cx="105120" cy="237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79E61B4-8729-F019-33E6-0396E78873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04734" y="4406479"/>
                  <a:ext cx="122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D4CFAFF-9471-B814-119E-05C456D14A83}"/>
                    </a:ext>
                  </a:extLst>
                </p14:cNvPr>
                <p14:cNvContentPartPr/>
                <p14:nvPr/>
              </p14:nvContentPartPr>
              <p14:xfrm>
                <a:off x="1083734" y="3941719"/>
                <a:ext cx="126720" cy="1908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D4CFAFF-9471-B814-119E-05C456D14A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5094" y="3933079"/>
                  <a:ext cx="144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E1451B9-C6E9-C258-8965-3ABB3CDA5E5B}"/>
                    </a:ext>
                  </a:extLst>
                </p14:cNvPr>
                <p14:cNvContentPartPr/>
                <p14:nvPr/>
              </p14:nvContentPartPr>
              <p14:xfrm>
                <a:off x="1174454" y="3978079"/>
                <a:ext cx="360" cy="1206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E1451B9-C6E9-C258-8965-3ABB3CDA5E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65454" y="3969439"/>
                  <a:ext cx="18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7A94CCD-BECE-C4CE-DB35-56297BD56C6D}"/>
                    </a:ext>
                  </a:extLst>
                </p14:cNvPr>
                <p14:cNvContentPartPr/>
                <p14:nvPr/>
              </p14:nvContentPartPr>
              <p14:xfrm>
                <a:off x="1089494" y="4432399"/>
                <a:ext cx="360" cy="3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7A94CCD-BECE-C4CE-DB35-56297BD56C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0854" y="442375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A9374EC-992D-A554-4583-1A00AECAB3BF}"/>
                    </a:ext>
                  </a:extLst>
                </p14:cNvPr>
                <p14:cNvContentPartPr/>
                <p14:nvPr/>
              </p14:nvContentPartPr>
              <p14:xfrm>
                <a:off x="1065734" y="4396039"/>
                <a:ext cx="360" cy="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A9374EC-992D-A554-4583-1A00AECAB3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6734" y="43873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B7C43C2-C3FE-D84E-2D35-5E9C18C09E25}"/>
                    </a:ext>
                  </a:extLst>
                </p14:cNvPr>
                <p14:cNvContentPartPr/>
                <p14:nvPr/>
              </p14:nvContentPartPr>
              <p14:xfrm>
                <a:off x="1083734" y="4426279"/>
                <a:ext cx="360" cy="3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B7C43C2-C3FE-D84E-2D35-5E9C18C09E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5094" y="44172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00F02DE-FC62-24D0-E965-14AE458CC7CD}"/>
                    </a:ext>
                  </a:extLst>
                </p14:cNvPr>
                <p14:cNvContentPartPr/>
                <p14:nvPr/>
              </p14:nvContentPartPr>
              <p14:xfrm>
                <a:off x="1083734" y="4426279"/>
                <a:ext cx="360" cy="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00F02DE-FC62-24D0-E965-14AE458CC7C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5094" y="44172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3C472EA-D4A0-BA50-F293-286552E58924}"/>
                    </a:ext>
                  </a:extLst>
                </p14:cNvPr>
                <p14:cNvContentPartPr/>
                <p14:nvPr/>
              </p14:nvContentPartPr>
              <p14:xfrm>
                <a:off x="1062854" y="4399639"/>
                <a:ext cx="27000" cy="270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3C472EA-D4A0-BA50-F293-286552E589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4214" y="4390999"/>
                  <a:ext cx="446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4D86B71-ED98-5138-58A9-A499CA8BFD70}"/>
              </a:ext>
            </a:extLst>
          </p:cNvPr>
          <p:cNvGrpSpPr/>
          <p:nvPr/>
        </p:nvGrpSpPr>
        <p:grpSpPr>
          <a:xfrm>
            <a:off x="2433374" y="5435359"/>
            <a:ext cx="957960" cy="611640"/>
            <a:chOff x="2433374" y="5435359"/>
            <a:chExt cx="95796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C49DE80-C96D-6F86-52A6-E312F3CC19B3}"/>
                    </a:ext>
                  </a:extLst>
                </p14:cNvPr>
                <p14:cNvContentPartPr/>
                <p14:nvPr/>
              </p14:nvContentPartPr>
              <p14:xfrm>
                <a:off x="2550374" y="5435359"/>
                <a:ext cx="840960" cy="5202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C49DE80-C96D-6F86-52A6-E312F3CC19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41374" y="5426359"/>
                  <a:ext cx="8586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EA4521E-E449-744B-A6D3-642B0047FD09}"/>
                    </a:ext>
                  </a:extLst>
                </p14:cNvPr>
                <p14:cNvContentPartPr/>
                <p14:nvPr/>
              </p14:nvContentPartPr>
              <p14:xfrm>
                <a:off x="2433374" y="5861599"/>
                <a:ext cx="280080" cy="1854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EA4521E-E449-744B-A6D3-642B0047FD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24734" y="5852959"/>
                  <a:ext cx="2977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3887F7D-542F-1E08-701C-F1AA275864CE}"/>
              </a:ext>
            </a:extLst>
          </p:cNvPr>
          <p:cNvGrpSpPr/>
          <p:nvPr/>
        </p:nvGrpSpPr>
        <p:grpSpPr>
          <a:xfrm>
            <a:off x="641654" y="5403679"/>
            <a:ext cx="581760" cy="592560"/>
            <a:chOff x="641654" y="5403679"/>
            <a:chExt cx="58176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C45F2C2-EC86-0340-31F1-1DA2EB94EDAC}"/>
                    </a:ext>
                  </a:extLst>
                </p14:cNvPr>
                <p14:cNvContentPartPr/>
                <p14:nvPr/>
              </p14:nvContentPartPr>
              <p14:xfrm>
                <a:off x="641654" y="5710399"/>
                <a:ext cx="160920" cy="2858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C45F2C2-EC86-0340-31F1-1DA2EB94EDA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3014" y="5701399"/>
                  <a:ext cx="178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10AC165-919B-65F8-E4BD-07C4F70E7EC8}"/>
                    </a:ext>
                  </a:extLst>
                </p14:cNvPr>
                <p14:cNvContentPartPr/>
                <p14:nvPr/>
              </p14:nvContentPartPr>
              <p14:xfrm>
                <a:off x="809774" y="5546599"/>
                <a:ext cx="38160" cy="284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10AC165-919B-65F8-E4BD-07C4F70E7E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0774" y="5537599"/>
                  <a:ext cx="55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C7B5EDF-A1DF-3B21-52C3-7D4256DAEAA6}"/>
                    </a:ext>
                  </a:extLst>
                </p14:cNvPr>
                <p14:cNvContentPartPr/>
                <p14:nvPr/>
              </p14:nvContentPartPr>
              <p14:xfrm>
                <a:off x="986534" y="5403679"/>
                <a:ext cx="122400" cy="100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C7B5EDF-A1DF-3B21-52C3-7D4256DAEAA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7894" y="5394679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FD096F0-6A44-142E-0C08-5EBA7B807810}"/>
                    </a:ext>
                  </a:extLst>
                </p14:cNvPr>
                <p14:cNvContentPartPr/>
                <p14:nvPr/>
              </p14:nvContentPartPr>
              <p14:xfrm>
                <a:off x="1089494" y="5407639"/>
                <a:ext cx="6840" cy="21888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FD096F0-6A44-142E-0C08-5EBA7B80781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0494" y="5398639"/>
                  <a:ext cx="24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821C9F1-E8ED-53C8-4364-3F8415F2AA93}"/>
                    </a:ext>
                  </a:extLst>
                </p14:cNvPr>
                <p14:cNvContentPartPr/>
                <p14:nvPr/>
              </p14:nvContentPartPr>
              <p14:xfrm>
                <a:off x="1089494" y="5413039"/>
                <a:ext cx="54360" cy="684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821C9F1-E8ED-53C8-4364-3F8415F2AA9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80854" y="5404039"/>
                  <a:ext cx="72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0650B3B-155C-2E6B-FACC-069FA14475BF}"/>
                    </a:ext>
                  </a:extLst>
                </p14:cNvPr>
                <p14:cNvContentPartPr/>
                <p14:nvPr/>
              </p14:nvContentPartPr>
              <p14:xfrm>
                <a:off x="1221974" y="5861599"/>
                <a:ext cx="1440" cy="3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0650B3B-155C-2E6B-FACC-069FA14475B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2974" y="5852959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2DED1F4-519E-3DC8-A115-B794A7B71A37}"/>
              </a:ext>
            </a:extLst>
          </p:cNvPr>
          <p:cNvGrpSpPr/>
          <p:nvPr/>
        </p:nvGrpSpPr>
        <p:grpSpPr>
          <a:xfrm>
            <a:off x="1385054" y="5762959"/>
            <a:ext cx="425880" cy="252000"/>
            <a:chOff x="1385054" y="5762959"/>
            <a:chExt cx="42588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93BBD71-0D30-3B9C-FACA-522A983D1776}"/>
                    </a:ext>
                  </a:extLst>
                </p14:cNvPr>
                <p14:cNvContentPartPr/>
                <p14:nvPr/>
              </p14:nvContentPartPr>
              <p14:xfrm>
                <a:off x="1385054" y="5762959"/>
                <a:ext cx="275760" cy="2520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93BBD71-0D30-3B9C-FACA-522A983D177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76414" y="5754319"/>
                  <a:ext cx="293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B090DE2-D15F-778D-8D09-08FE92E8AEBE}"/>
                    </a:ext>
                  </a:extLst>
                </p14:cNvPr>
                <p14:cNvContentPartPr/>
                <p14:nvPr/>
              </p14:nvContentPartPr>
              <p14:xfrm>
                <a:off x="1695374" y="5830999"/>
                <a:ext cx="77400" cy="68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B090DE2-D15F-778D-8D09-08FE92E8AE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86374" y="5821999"/>
                  <a:ext cx="95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3FFBED4-B500-2AE2-55D9-5FF8EAE372B3}"/>
                    </a:ext>
                  </a:extLst>
                </p14:cNvPr>
                <p14:cNvContentPartPr/>
                <p14:nvPr/>
              </p14:nvContentPartPr>
              <p14:xfrm>
                <a:off x="1713374" y="5894359"/>
                <a:ext cx="97560" cy="43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3FFBED4-B500-2AE2-55D9-5FF8EAE372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04734" y="5885359"/>
                  <a:ext cx="11520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212C0459-43E0-D0C4-1E0A-F6AA70B0D770}"/>
                  </a:ext>
                </a:extLst>
              </p14:cNvPr>
              <p14:cNvContentPartPr/>
              <p14:nvPr/>
            </p14:nvContentPartPr>
            <p14:xfrm>
              <a:off x="1997774" y="5750359"/>
              <a:ext cx="129600" cy="25596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212C0459-43E0-D0C4-1E0A-F6AA70B0D77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989134" y="5741719"/>
                <a:ext cx="147240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22FFB30-33CD-D425-0ACB-1BD3F32380A8}"/>
              </a:ext>
            </a:extLst>
          </p:cNvPr>
          <p:cNvGrpSpPr/>
          <p:nvPr/>
        </p:nvGrpSpPr>
        <p:grpSpPr>
          <a:xfrm>
            <a:off x="482894" y="6182359"/>
            <a:ext cx="806400" cy="604440"/>
            <a:chOff x="482894" y="6182359"/>
            <a:chExt cx="80640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E549D2B-34DA-A888-30A4-AFAC2F526446}"/>
                    </a:ext>
                  </a:extLst>
                </p14:cNvPr>
                <p14:cNvContentPartPr/>
                <p14:nvPr/>
              </p14:nvContentPartPr>
              <p14:xfrm>
                <a:off x="679814" y="6351919"/>
                <a:ext cx="28800" cy="2822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E549D2B-34DA-A888-30A4-AFAC2F5264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0814" y="6343279"/>
                  <a:ext cx="46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071C013-1266-6D37-CC50-81CFC0D36010}"/>
                    </a:ext>
                  </a:extLst>
                </p14:cNvPr>
                <p14:cNvContentPartPr/>
                <p14:nvPr/>
              </p14:nvContentPartPr>
              <p14:xfrm>
                <a:off x="684134" y="6314119"/>
                <a:ext cx="104760" cy="828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071C013-1266-6D37-CC50-81CFC0D360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5494" y="6305119"/>
                  <a:ext cx="122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9A8835F-504D-CE2F-A580-052D38184CC8}"/>
                    </a:ext>
                  </a:extLst>
                </p14:cNvPr>
                <p14:cNvContentPartPr/>
                <p14:nvPr/>
              </p14:nvContentPartPr>
              <p14:xfrm>
                <a:off x="702134" y="6462439"/>
                <a:ext cx="96480" cy="1764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9A8835F-504D-CE2F-A580-052D38184C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3134" y="6453439"/>
                  <a:ext cx="114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BCB18C0-9B8D-4FF1-884B-8B320A5E1DBE}"/>
                    </a:ext>
                  </a:extLst>
                </p14:cNvPr>
                <p14:cNvContentPartPr/>
                <p14:nvPr/>
              </p14:nvContentPartPr>
              <p14:xfrm>
                <a:off x="732734" y="6581959"/>
                <a:ext cx="102600" cy="129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BCB18C0-9B8D-4FF1-884B-8B320A5E1D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3734" y="6572959"/>
                  <a:ext cx="12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D95D743-BD19-203F-F8EB-67B5D14E8848}"/>
                    </a:ext>
                  </a:extLst>
                </p14:cNvPr>
                <p14:cNvContentPartPr/>
                <p14:nvPr/>
              </p14:nvContentPartPr>
              <p14:xfrm>
                <a:off x="890774" y="6442999"/>
                <a:ext cx="29880" cy="3438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D95D743-BD19-203F-F8EB-67B5D14E884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1774" y="6433999"/>
                  <a:ext cx="475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EDF9E64-F7B4-F815-3F73-456A6BDF3AF1}"/>
                    </a:ext>
                  </a:extLst>
                </p14:cNvPr>
                <p14:cNvContentPartPr/>
                <p14:nvPr/>
              </p14:nvContentPartPr>
              <p14:xfrm>
                <a:off x="902294" y="6405199"/>
                <a:ext cx="141120" cy="1864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EDF9E64-F7B4-F815-3F73-456A6BDF3AF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3294" y="6396559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5805936-F628-77CB-BBAB-842C1914F212}"/>
                    </a:ext>
                  </a:extLst>
                </p14:cNvPr>
                <p14:cNvContentPartPr/>
                <p14:nvPr/>
              </p14:nvContentPartPr>
              <p14:xfrm>
                <a:off x="482894" y="6351919"/>
                <a:ext cx="97200" cy="3996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5805936-F628-77CB-BBAB-842C1914F2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3894" y="6343279"/>
                  <a:ext cx="1148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7E52875-0350-0279-6851-D513671D4401}"/>
                    </a:ext>
                  </a:extLst>
                </p14:cNvPr>
                <p14:cNvContentPartPr/>
                <p14:nvPr/>
              </p14:nvContentPartPr>
              <p14:xfrm>
                <a:off x="1065734" y="6382519"/>
                <a:ext cx="123120" cy="3387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7E52875-0350-0279-6851-D513671D440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6734" y="6373519"/>
                  <a:ext cx="140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3F2C5C8-5E24-0DAE-A402-3E1B5E0EDFD5}"/>
                    </a:ext>
                  </a:extLst>
                </p14:cNvPr>
                <p14:cNvContentPartPr/>
                <p14:nvPr/>
              </p14:nvContentPartPr>
              <p14:xfrm>
                <a:off x="1222694" y="6182359"/>
                <a:ext cx="66600" cy="64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3F2C5C8-5E24-0DAE-A402-3E1B5E0EDFD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14054" y="6173719"/>
                  <a:ext cx="84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CDAC1BF-3D7F-FC93-A146-7F2C0E213D14}"/>
                    </a:ext>
                  </a:extLst>
                </p14:cNvPr>
                <p14:cNvContentPartPr/>
                <p14:nvPr/>
              </p14:nvContentPartPr>
              <p14:xfrm>
                <a:off x="1259054" y="6200359"/>
                <a:ext cx="6840" cy="15228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CDAC1BF-3D7F-FC93-A146-7F2C0E213D1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50414" y="6191719"/>
                  <a:ext cx="244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441B287A-ADF9-6BE2-63A3-DC3066B43394}"/>
              </a:ext>
            </a:extLst>
          </p:cNvPr>
          <p:cNvGrpSpPr/>
          <p:nvPr/>
        </p:nvGrpSpPr>
        <p:grpSpPr>
          <a:xfrm>
            <a:off x="1355894" y="6552079"/>
            <a:ext cx="163440" cy="103320"/>
            <a:chOff x="1355894" y="6552079"/>
            <a:chExt cx="16344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7B47E18-0584-164F-F30F-267B70BC9A8D}"/>
                    </a:ext>
                  </a:extLst>
                </p14:cNvPr>
                <p14:cNvContentPartPr/>
                <p14:nvPr/>
              </p14:nvContentPartPr>
              <p14:xfrm>
                <a:off x="1355894" y="6570079"/>
                <a:ext cx="360" cy="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7B47E18-0584-164F-F30F-267B70BC9A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47254" y="65610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824A4F1-08BE-60B8-FB51-E9BA2013AF36}"/>
                    </a:ext>
                  </a:extLst>
                </p14:cNvPr>
                <p14:cNvContentPartPr/>
                <p14:nvPr/>
              </p14:nvContentPartPr>
              <p14:xfrm>
                <a:off x="1355894" y="6570079"/>
                <a:ext cx="360" cy="3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824A4F1-08BE-60B8-FB51-E9BA2013AF3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47254" y="65610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CA93EBC-FE30-5CD0-B608-7B151027A1DB}"/>
                    </a:ext>
                  </a:extLst>
                </p14:cNvPr>
                <p14:cNvContentPartPr/>
                <p14:nvPr/>
              </p14:nvContentPartPr>
              <p14:xfrm>
                <a:off x="1355894" y="6552079"/>
                <a:ext cx="163440" cy="183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CA93EBC-FE30-5CD0-B608-7B151027A1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47254" y="6543079"/>
                  <a:ext cx="18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D7DDF2B-2403-F4F0-949A-C80604A52F1A}"/>
                    </a:ext>
                  </a:extLst>
                </p14:cNvPr>
                <p14:cNvContentPartPr/>
                <p14:nvPr/>
              </p14:nvContentPartPr>
              <p14:xfrm>
                <a:off x="1374254" y="6648559"/>
                <a:ext cx="96480" cy="68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D7DDF2B-2403-F4F0-949A-C80604A52F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65254" y="6639919"/>
                  <a:ext cx="1141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8AB9EDB2-FD39-3AE1-6FC6-E656B537395B}"/>
              </a:ext>
            </a:extLst>
          </p:cNvPr>
          <p:cNvGrpSpPr/>
          <p:nvPr/>
        </p:nvGrpSpPr>
        <p:grpSpPr>
          <a:xfrm>
            <a:off x="1683134" y="6273439"/>
            <a:ext cx="396720" cy="456840"/>
            <a:chOff x="1683134" y="6273439"/>
            <a:chExt cx="39672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1A6B536-9963-AE8A-2D82-E976D753A490}"/>
                    </a:ext>
                  </a:extLst>
                </p14:cNvPr>
                <p14:cNvContentPartPr/>
                <p14:nvPr/>
              </p14:nvContentPartPr>
              <p14:xfrm>
                <a:off x="1683134" y="6436879"/>
                <a:ext cx="125280" cy="2934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1A6B536-9963-AE8A-2D82-E976D753A49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74494" y="6427879"/>
                  <a:ext cx="142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EC2CE2B-9F63-83EE-1DD8-B5F46740CB93}"/>
                    </a:ext>
                  </a:extLst>
                </p14:cNvPr>
                <p14:cNvContentPartPr/>
                <p14:nvPr/>
              </p14:nvContentPartPr>
              <p14:xfrm>
                <a:off x="1836134" y="6382519"/>
                <a:ext cx="53280" cy="817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EC2CE2B-9F63-83EE-1DD8-B5F46740CB9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27494" y="6373519"/>
                  <a:ext cx="70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94B9320-8799-1ED2-3377-3FE20112AA4C}"/>
                    </a:ext>
                  </a:extLst>
                </p14:cNvPr>
                <p14:cNvContentPartPr/>
                <p14:nvPr/>
              </p14:nvContentPartPr>
              <p14:xfrm>
                <a:off x="1974014" y="6273439"/>
                <a:ext cx="105840" cy="3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94B9320-8799-1ED2-3377-3FE20112AA4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965014" y="6264439"/>
                  <a:ext cx="123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A4301E6-774B-B721-7D42-7461494C995E}"/>
                    </a:ext>
                  </a:extLst>
                </p14:cNvPr>
                <p14:cNvContentPartPr/>
                <p14:nvPr/>
              </p14:nvContentPartPr>
              <p14:xfrm>
                <a:off x="2040614" y="6297559"/>
                <a:ext cx="360" cy="1342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A4301E6-774B-B721-7D42-7461494C995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31614" y="6288919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2535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0F5531-966D-4E3E-9338-37620C2E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048145-5B56-1513-BEDC-CC93292DDB6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E54B2-BE8A-B454-FB33-D511AF5B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4358F2-AB0F-1FD3-934E-C2A0EA416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22" y="722193"/>
            <a:ext cx="7913006" cy="12908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64B15F-498D-9282-5B67-A7094EAC5EF8}"/>
              </a:ext>
            </a:extLst>
          </p:cNvPr>
          <p:cNvSpPr txBox="1"/>
          <p:nvPr/>
        </p:nvSpPr>
        <p:spPr>
          <a:xfrm>
            <a:off x="2446635" y="266447"/>
            <a:ext cx="326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从本质矩阵推基础矩阵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4C5DC3-E081-738D-631B-2D022837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65" y="2167926"/>
            <a:ext cx="10203735" cy="45535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5182C7-E71A-3C7B-7D72-61FD1F99F80A}"/>
              </a:ext>
            </a:extLst>
          </p:cNvPr>
          <p:cNvSpPr txBox="1"/>
          <p:nvPr/>
        </p:nvSpPr>
        <p:spPr>
          <a:xfrm>
            <a:off x="9746006" y="4942540"/>
            <a:ext cx="253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  <a:r>
              <a:rPr lang="zh-CN" altLang="en-US" dirty="0"/>
              <a:t>就变成规范化相机了</a:t>
            </a:r>
          </a:p>
        </p:txBody>
      </p:sp>
    </p:spTree>
    <p:extLst>
      <p:ext uri="{BB962C8B-B14F-4D97-AF65-F5344CB8AC3E}">
        <p14:creationId xmlns:p14="http://schemas.microsoft.com/office/powerpoint/2010/main" val="1503590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384187-F376-32C2-699F-74B82B2A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99ADF5-F0F5-BED7-A6C8-664ADF57F87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DA124-ABB0-107A-9CCD-8AF631D5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6CFFAC-D1AD-DE0D-D590-B3B2F874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12" y="84780"/>
            <a:ext cx="9391519" cy="51089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EA1229-8EEA-FA5B-BDB9-8E30D736F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644" y="5193725"/>
            <a:ext cx="6515857" cy="15247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7ECBC6-F357-A7AE-11F4-740918B9043D}"/>
              </a:ext>
            </a:extLst>
          </p:cNvPr>
          <p:cNvSpPr txBox="1"/>
          <p:nvPr/>
        </p:nvSpPr>
        <p:spPr>
          <a:xfrm>
            <a:off x="611618" y="5413732"/>
            <a:ext cx="1713743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</a:t>
            </a:r>
            <a:r>
              <a:rPr lang="zh-CN" altLang="en-US" dirty="0"/>
              <a:t>是</a:t>
            </a:r>
            <a:r>
              <a:rPr lang="en-US" altLang="zh-CN" dirty="0"/>
              <a:t>3*1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3*3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300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A6B1DC-155B-EF52-6E95-4DEC752D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20B3D6-99DE-358A-D45B-8882FDC0950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8C78CD-67D7-61D8-6684-519E3785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33AF9-454B-635C-B166-0504848D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35" y="196488"/>
            <a:ext cx="7262973" cy="4041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28708F-E951-C1AA-0A47-B9A02FF37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61" y="4304959"/>
            <a:ext cx="6321442" cy="24831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E61512-F6E3-AA1C-2A73-FD1C44DB946D}"/>
              </a:ext>
            </a:extLst>
          </p:cNvPr>
          <p:cNvSpPr txBox="1"/>
          <p:nvPr/>
        </p:nvSpPr>
        <p:spPr>
          <a:xfrm>
            <a:off x="9997844" y="3875603"/>
            <a:ext cx="107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7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748B4B-B382-DF04-5BED-3E9CA3DE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68E1B5-37DF-29D6-D3BE-BE2CCB6F201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B3DA0-051D-468F-5B0F-1E5657CD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16" y="427848"/>
            <a:ext cx="8735232" cy="52554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9E24C3-FD5F-5056-1EEB-7CB24160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75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692541-AB81-D210-071E-60CBD2F6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304A70-9A62-9DDD-9237-8B794770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20" y="602766"/>
            <a:ext cx="8273757" cy="52506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92C1C66-9F88-8BBC-1003-3298DC29BC68}"/>
                  </a:ext>
                </a:extLst>
              </p14:cNvPr>
              <p14:cNvContentPartPr/>
              <p14:nvPr/>
            </p14:nvContentPartPr>
            <p14:xfrm>
              <a:off x="4510934" y="3810679"/>
              <a:ext cx="69120" cy="1508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92C1C66-9F88-8BBC-1003-3298DC29BC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2294" y="3801679"/>
                <a:ext cx="8676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2CB67A-D54F-590A-A8C9-CF9CEAD73FA2}"/>
              </a:ext>
            </a:extLst>
          </p:cNvPr>
          <p:cNvGrpSpPr/>
          <p:nvPr/>
        </p:nvGrpSpPr>
        <p:grpSpPr>
          <a:xfrm>
            <a:off x="4739894" y="3762439"/>
            <a:ext cx="298080" cy="169560"/>
            <a:chOff x="4739894" y="3762439"/>
            <a:chExt cx="29808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D35738F-8C2C-466F-539F-9162E3FFF31A}"/>
                    </a:ext>
                  </a:extLst>
                </p14:cNvPr>
                <p14:cNvContentPartPr/>
                <p14:nvPr/>
              </p14:nvContentPartPr>
              <p14:xfrm>
                <a:off x="4739894" y="3875119"/>
                <a:ext cx="50040" cy="35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D35738F-8C2C-466F-539F-9162E3FFF3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1254" y="3866479"/>
                  <a:ext cx="67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3FBD09-6A99-2122-724B-9ACD481E0989}"/>
                    </a:ext>
                  </a:extLst>
                </p14:cNvPr>
                <p14:cNvContentPartPr/>
                <p14:nvPr/>
              </p14:nvContentPartPr>
              <p14:xfrm>
                <a:off x="4747454" y="3851359"/>
                <a:ext cx="89640" cy="78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3FBD09-6A99-2122-724B-9ACD481E09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8454" y="3842359"/>
                  <a:ext cx="107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3AD88C-D762-F32B-747A-F7E288026644}"/>
                    </a:ext>
                  </a:extLst>
                </p14:cNvPr>
                <p14:cNvContentPartPr/>
                <p14:nvPr/>
              </p14:nvContentPartPr>
              <p14:xfrm>
                <a:off x="4965254" y="3762439"/>
                <a:ext cx="72720" cy="169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3AD88C-D762-F32B-747A-F7E2880266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56614" y="3753799"/>
                  <a:ext cx="903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2DEA3CE2-8827-63BD-8746-C09641DB2E52}"/>
                  </a:ext>
                </a:extLst>
              </p14:cNvPr>
              <p14:cNvContentPartPr/>
              <p14:nvPr/>
            </p14:nvContentPartPr>
            <p14:xfrm>
              <a:off x="2956094" y="3772159"/>
              <a:ext cx="17280" cy="1209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2DEA3CE2-8827-63BD-8746-C09641DB2E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47094" y="3763519"/>
                <a:ext cx="3492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2E25C2-6EDB-FAFB-2AD7-AEFDC164F57A}"/>
              </a:ext>
            </a:extLst>
          </p:cNvPr>
          <p:cNvGrpSpPr/>
          <p:nvPr/>
        </p:nvGrpSpPr>
        <p:grpSpPr>
          <a:xfrm>
            <a:off x="3136814" y="3772159"/>
            <a:ext cx="78840" cy="117720"/>
            <a:chOff x="3136814" y="3772159"/>
            <a:chExt cx="7884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77D2089-7F07-F4DC-6209-179BF8BE02B1}"/>
                    </a:ext>
                  </a:extLst>
                </p14:cNvPr>
                <p14:cNvContentPartPr/>
                <p14:nvPr/>
              </p14:nvContentPartPr>
              <p14:xfrm>
                <a:off x="3136814" y="3796639"/>
                <a:ext cx="78840" cy="67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77D2089-7F07-F4DC-6209-179BF8BE02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27814" y="3787639"/>
                  <a:ext cx="96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EBBB82F-BF69-2118-9E39-50D5EE587F3E}"/>
                    </a:ext>
                  </a:extLst>
                </p14:cNvPr>
                <p14:cNvContentPartPr/>
                <p14:nvPr/>
              </p14:nvContentPartPr>
              <p14:xfrm>
                <a:off x="3142574" y="3772159"/>
                <a:ext cx="38160" cy="117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EBBB82F-BF69-2118-9E39-50D5EE587F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3934" y="3763519"/>
                  <a:ext cx="558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AC6F920-E985-7CC0-6E09-451B235B33A8}"/>
                  </a:ext>
                </a:extLst>
              </p14:cNvPr>
              <p14:cNvContentPartPr/>
              <p14:nvPr/>
            </p14:nvContentPartPr>
            <p14:xfrm>
              <a:off x="3334814" y="3741919"/>
              <a:ext cx="89280" cy="19044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AC6F920-E985-7CC0-6E09-451B235B33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25814" y="3733279"/>
                <a:ext cx="10692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55ACFDC8-7A2F-2D1E-B0D6-A69089803AE1}"/>
              </a:ext>
            </a:extLst>
          </p:cNvPr>
          <p:cNvGrpSpPr/>
          <p:nvPr/>
        </p:nvGrpSpPr>
        <p:grpSpPr>
          <a:xfrm>
            <a:off x="5934734" y="3772159"/>
            <a:ext cx="411840" cy="205560"/>
            <a:chOff x="5934734" y="3772159"/>
            <a:chExt cx="41184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4C7D7AD-9F66-9444-3BCC-B2ED5640A83D}"/>
                    </a:ext>
                  </a:extLst>
                </p14:cNvPr>
                <p14:cNvContentPartPr/>
                <p14:nvPr/>
              </p14:nvContentPartPr>
              <p14:xfrm>
                <a:off x="5934734" y="3772159"/>
                <a:ext cx="70920" cy="1519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4C7D7AD-9F66-9444-3BCC-B2ED5640A8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26094" y="3763159"/>
                  <a:ext cx="88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1B0539F-6D60-855F-F6DB-AD9B2E8ED4D5}"/>
                    </a:ext>
                  </a:extLst>
                </p14:cNvPr>
                <p14:cNvContentPartPr/>
                <p14:nvPr/>
              </p14:nvContentPartPr>
              <p14:xfrm>
                <a:off x="6142814" y="3838759"/>
                <a:ext cx="88560" cy="81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1B0539F-6D60-855F-F6DB-AD9B2E8ED4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34174" y="3830119"/>
                  <a:ext cx="106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CAE3AE4-AECD-8943-CEC1-8A1D4213C2E5}"/>
                    </a:ext>
                  </a:extLst>
                </p14:cNvPr>
                <p14:cNvContentPartPr/>
                <p14:nvPr/>
              </p14:nvContentPartPr>
              <p14:xfrm>
                <a:off x="6140294" y="3857119"/>
                <a:ext cx="50400" cy="680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CAE3AE4-AECD-8943-CEC1-8A1D4213C2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31294" y="3848119"/>
                  <a:ext cx="68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57F2D8-DEF5-CFBA-67C4-BEE879001BEC}"/>
                    </a:ext>
                  </a:extLst>
                </p14:cNvPr>
                <p14:cNvContentPartPr/>
                <p14:nvPr/>
              </p14:nvContentPartPr>
              <p14:xfrm>
                <a:off x="6323894" y="3826879"/>
                <a:ext cx="22680" cy="1508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57F2D8-DEF5-CFBA-67C4-BEE879001B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14894" y="3817879"/>
                  <a:ext cx="403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292B38-B222-4302-1FAD-F1F9654E7025}"/>
              </a:ext>
            </a:extLst>
          </p:cNvPr>
          <p:cNvGrpSpPr/>
          <p:nvPr/>
        </p:nvGrpSpPr>
        <p:grpSpPr>
          <a:xfrm>
            <a:off x="6473294" y="2869999"/>
            <a:ext cx="977760" cy="151560"/>
            <a:chOff x="6473294" y="2869999"/>
            <a:chExt cx="97776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5B199DF-197A-CCAB-CAFC-2786C317BAB4}"/>
                    </a:ext>
                  </a:extLst>
                </p14:cNvPr>
                <p14:cNvContentPartPr/>
                <p14:nvPr/>
              </p14:nvContentPartPr>
              <p14:xfrm>
                <a:off x="6473294" y="2940559"/>
                <a:ext cx="716760" cy="81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5B199DF-197A-CCAB-CAFC-2786C317BAB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64294" y="2931919"/>
                  <a:ext cx="734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B8E8330-B27D-3BE1-B32C-5417652893A2}"/>
                    </a:ext>
                  </a:extLst>
                </p14:cNvPr>
                <p14:cNvContentPartPr/>
                <p14:nvPr/>
              </p14:nvContentPartPr>
              <p14:xfrm>
                <a:off x="7133174" y="2869999"/>
                <a:ext cx="317880" cy="150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B8E8330-B27D-3BE1-B32C-5417652893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24534" y="2861359"/>
                  <a:ext cx="3355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6A3C2-E965-1A89-1C78-D126A65E8288}"/>
              </a:ext>
            </a:extLst>
          </p:cNvPr>
          <p:cNvGrpSpPr/>
          <p:nvPr/>
        </p:nvGrpSpPr>
        <p:grpSpPr>
          <a:xfrm>
            <a:off x="7965134" y="2718799"/>
            <a:ext cx="506520" cy="407160"/>
            <a:chOff x="7965134" y="2718799"/>
            <a:chExt cx="50652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BE4C967-3F9E-1C3E-9BF5-02AEB97A2A7C}"/>
                    </a:ext>
                  </a:extLst>
                </p14:cNvPr>
                <p14:cNvContentPartPr/>
                <p14:nvPr/>
              </p14:nvContentPartPr>
              <p14:xfrm>
                <a:off x="7965134" y="2718799"/>
                <a:ext cx="106920" cy="2559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BE4C967-3F9E-1C3E-9BF5-02AEB97A2A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56494" y="2709799"/>
                  <a:ext cx="124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1D6FEB4-3D93-B2E4-50A2-1625D53DB367}"/>
                    </a:ext>
                  </a:extLst>
                </p14:cNvPr>
                <p14:cNvContentPartPr/>
                <p14:nvPr/>
              </p14:nvContentPartPr>
              <p14:xfrm>
                <a:off x="8277974" y="2839759"/>
                <a:ext cx="103320" cy="421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1D6FEB4-3D93-B2E4-50A2-1625D53DB3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68974" y="2831119"/>
                  <a:ext cx="120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502946A-CF47-0675-0065-740C9350F02E}"/>
                    </a:ext>
                  </a:extLst>
                </p14:cNvPr>
                <p14:cNvContentPartPr/>
                <p14:nvPr/>
              </p14:nvContentPartPr>
              <p14:xfrm>
                <a:off x="8271854" y="2821759"/>
                <a:ext cx="38520" cy="1029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502946A-CF47-0675-0065-740C9350F02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62854" y="2812759"/>
                  <a:ext cx="56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3302213-D395-5F18-9680-DD2AE50ABA84}"/>
                    </a:ext>
                  </a:extLst>
                </p14:cNvPr>
                <p14:cNvContentPartPr/>
                <p14:nvPr/>
              </p14:nvContentPartPr>
              <p14:xfrm>
                <a:off x="8352494" y="2797279"/>
                <a:ext cx="119160" cy="3286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3302213-D395-5F18-9680-DD2AE50ABA8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43854" y="2788279"/>
                  <a:ext cx="136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1FEA94E-E516-D006-46AD-3F6968D0B224}"/>
                    </a:ext>
                  </a:extLst>
                </p14:cNvPr>
                <p14:cNvContentPartPr/>
                <p14:nvPr/>
              </p14:nvContentPartPr>
              <p14:xfrm>
                <a:off x="8192654" y="2863879"/>
                <a:ext cx="109440" cy="388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1FEA94E-E516-D006-46AD-3F6968D0B2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84014" y="2854879"/>
                  <a:ext cx="127080" cy="56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2CE3FD63-C6F9-833F-CA9E-36D8C9FBC420}"/>
              </a:ext>
            </a:extLst>
          </p:cNvPr>
          <p:cNvSpPr txBox="1"/>
          <p:nvPr/>
        </p:nvSpPr>
        <p:spPr>
          <a:xfrm>
            <a:off x="8381294" y="2155803"/>
            <a:ext cx="302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一对点只能提供一个方程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80AB0F-70B2-35AE-C855-8AAF01EE847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47B3E47-E64C-4EE0-D10F-D8A526DC2BC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57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63E151-E6CB-7B97-7820-5F3B13D6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0093FA-7033-92C9-1DD3-083358406F2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61581E-D24D-D95C-5772-129FD970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85" y="199836"/>
            <a:ext cx="5377026" cy="37060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B80C1B-CF60-0322-6BB8-26D00F36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44" y="136525"/>
            <a:ext cx="6380656" cy="46688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A5062F-B096-0C64-8EA4-1FB8DE38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5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6B233C-B923-8270-C4DB-715C5E6F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390F1-65FC-8113-6CE1-2F191738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62" y="447522"/>
            <a:ext cx="8274475" cy="59629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FF0105-E655-28BA-4571-DEDE6C7995E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77FFE8-26DD-F20F-55AD-20E0EC73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45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BC6737-7704-5EA3-8FE8-E90041E2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CADB45-90E1-EC5C-0F52-C7B4661C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26" y="501499"/>
            <a:ext cx="9671547" cy="58550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55FFD3-39F5-2AA2-6359-69BA0A58B93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79BAEF-558B-235A-44E6-2277348A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8" y="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33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5432F4-B4E7-D5BF-F0F4-92385362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A6C324-7B71-8397-1E9D-5AD4717C5F5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35A5D2-73A4-5326-FD9C-D192397A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8" y="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A7D51A-D071-387A-F71F-09291034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59" y="166119"/>
            <a:ext cx="5996082" cy="42374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4CD8A7-D0BE-FEE6-B140-16E4FE163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295" y="4403586"/>
            <a:ext cx="6021410" cy="24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9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43B77C-4D2C-E029-A3C3-59C3AA4B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0A1BEB-4F24-60E0-D1C7-7B880E19C6E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D1F85-4ABD-2BF3-C77C-D5201624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F37F6C-6932-5F11-1698-3DA3F443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2" y="938782"/>
            <a:ext cx="5070218" cy="36870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7581FA-2D2C-8653-F4D4-FA69F81F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8024"/>
            <a:ext cx="5395187" cy="2400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8A18FB-7431-272E-22C9-27FC244A0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48" y="3705062"/>
            <a:ext cx="4902452" cy="18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4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0FA449-1AC4-04E6-37A5-D6D12EEE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DDFEBC-9C2D-4BB3-B8FE-2E87C06FD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6" y="1213154"/>
            <a:ext cx="4981657" cy="3995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A01832-D0DF-2DE3-FF21-DA234782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53" y="1289075"/>
            <a:ext cx="6230305" cy="40406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79F73D-52B2-8399-9386-3D2E0330E1C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46785E-7471-187D-A5CF-81529B7E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8" y="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49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B6D831-C04F-A95F-1654-B6BA560B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2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7D616C-1D01-813F-3B10-0D07AB78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2ED4CE-F9C0-296C-0359-885A637DC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6" y="709581"/>
            <a:ext cx="6786845" cy="49645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521BF0-80A8-C2D9-BC57-E8749BD10DD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D49D6B-F257-1C11-DB48-488A8F70E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AE9938-388A-6CF2-1F28-E3676DE6B126}"/>
              </a:ext>
            </a:extLst>
          </p:cNvPr>
          <p:cNvSpPr txBox="1"/>
          <p:nvPr/>
        </p:nvSpPr>
        <p:spPr>
          <a:xfrm>
            <a:off x="8259878" y="2246638"/>
            <a:ext cx="3093922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现实生活中像素不是正方形而是平行四边形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90</a:t>
            </a:r>
            <a:r>
              <a:rPr lang="zh-CN" altLang="en-US" dirty="0"/>
              <a:t>度时 </a:t>
            </a:r>
            <a:r>
              <a:rPr lang="en-US" altLang="zh-CN" dirty="0"/>
              <a:t>cot</a:t>
            </a:r>
            <a:r>
              <a:rPr lang="el-GR" altLang="zh-CN" dirty="0">
                <a:ea typeface="宋体" panose="02010600030101010101" pitchFamily="2" charset="-122"/>
              </a:rPr>
              <a:t>θ</a:t>
            </a:r>
            <a:r>
              <a:rPr lang="en-US" altLang="zh-CN" dirty="0">
                <a:ea typeface="宋体" panose="02010600030101010101" pitchFamily="2" charset="-122"/>
              </a:rPr>
              <a:t> = 0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sin</a:t>
            </a:r>
            <a:r>
              <a:rPr lang="el-GR" altLang="zh-CN" dirty="0">
                <a:ea typeface="宋体" panose="02010600030101010101" pitchFamily="2" charset="-122"/>
              </a:rPr>
              <a:t>θ</a:t>
            </a:r>
            <a:r>
              <a:rPr lang="en-US" altLang="zh-CN" dirty="0">
                <a:ea typeface="宋体" panose="02010600030101010101" pitchFamily="2" charset="-122"/>
              </a:rPr>
              <a:t> =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2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455</Words>
  <Application>Microsoft Office PowerPoint</Application>
  <PresentationFormat>宽屏</PresentationFormat>
  <Paragraphs>130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90" baseType="lpstr">
      <vt:lpstr>-apple-system</vt:lpstr>
      <vt:lpstr>等线</vt:lpstr>
      <vt:lpstr>等线 Light</vt:lpstr>
      <vt:lpstr>宋体</vt:lpstr>
      <vt:lpstr>Arial</vt:lpstr>
      <vt:lpstr>Calibri</vt:lpstr>
      <vt:lpstr>Times New Roman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16</cp:revision>
  <dcterms:created xsi:type="dcterms:W3CDTF">2024-05-07T12:43:17Z</dcterms:created>
  <dcterms:modified xsi:type="dcterms:W3CDTF">2024-05-15T08:03:02Z</dcterms:modified>
</cp:coreProperties>
</file>